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4" r:id="rId9"/>
    <p:sldId id="265" r:id="rId10"/>
    <p:sldId id="268" r:id="rId11"/>
    <p:sldId id="269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050A6D-8E33-4796-8903-BA024D6AE37C}" type="doc">
      <dgm:prSet loTypeId="urn:microsoft.com/office/officeart/2005/8/layout/chart3" loCatId="relationship" qsTypeId="urn:microsoft.com/office/officeart/2005/8/quickstyle/simple1" qsCatId="simple" csTypeId="urn:microsoft.com/office/officeart/2005/8/colors/accent1_2" csCatId="accent1" phldr="1"/>
      <dgm:spPr/>
    </dgm:pt>
    <dgm:pt modelId="{9B0C970C-08EC-4825-AB05-0312D4C7C743}">
      <dgm:prSet phldrT="[Text]" custT="1"/>
      <dgm:spPr/>
      <dgm:t>
        <a:bodyPr/>
        <a:lstStyle/>
        <a:p>
          <a:r>
            <a:rPr lang="sr-Cyrl-RS" sz="1400" smtClean="0"/>
            <a:t>РЕСУРСИ 3,33</a:t>
          </a:r>
          <a:endParaRPr lang="en-US" sz="1400"/>
        </a:p>
      </dgm:t>
    </dgm:pt>
    <dgm:pt modelId="{961FAE52-47E9-43A6-ABAE-191EC999EF8C}" type="parTrans" cxnId="{004B544F-BC3C-49DE-B675-C7A4629D5A50}">
      <dgm:prSet/>
      <dgm:spPr/>
      <dgm:t>
        <a:bodyPr/>
        <a:lstStyle/>
        <a:p>
          <a:endParaRPr lang="en-US"/>
        </a:p>
      </dgm:t>
    </dgm:pt>
    <dgm:pt modelId="{91DC4751-BDF8-47A2-9655-E9679E4B42EC}" type="sibTrans" cxnId="{004B544F-BC3C-49DE-B675-C7A4629D5A50}">
      <dgm:prSet/>
      <dgm:spPr/>
      <dgm:t>
        <a:bodyPr/>
        <a:lstStyle/>
        <a:p>
          <a:endParaRPr lang="en-US"/>
        </a:p>
      </dgm:t>
    </dgm:pt>
    <dgm:pt modelId="{B83F0C02-E904-40A1-B350-09649D4E610E}">
      <dgm:prSet phldrT="[Text]" custT="1"/>
      <dgm:spPr/>
      <dgm:t>
        <a:bodyPr/>
        <a:lstStyle/>
        <a:p>
          <a:r>
            <a:rPr lang="sr-Cyrl-RS" sz="1400" smtClean="0"/>
            <a:t>ПОДРШКА УЧЕНИЦИМА </a:t>
          </a:r>
        </a:p>
        <a:p>
          <a:r>
            <a:rPr lang="sr-Cyrl-RS" sz="1400" smtClean="0"/>
            <a:t>4,09</a:t>
          </a:r>
          <a:endParaRPr lang="en-US" sz="1400"/>
        </a:p>
      </dgm:t>
    </dgm:pt>
    <dgm:pt modelId="{981C1C8B-AE95-4133-8FA3-3C250C971FE1}" type="parTrans" cxnId="{BAC30E64-12C1-46E6-A1B1-163EF6C8CF88}">
      <dgm:prSet/>
      <dgm:spPr/>
      <dgm:t>
        <a:bodyPr/>
        <a:lstStyle/>
        <a:p>
          <a:endParaRPr lang="en-US"/>
        </a:p>
      </dgm:t>
    </dgm:pt>
    <dgm:pt modelId="{E7EAFA21-9280-40DE-A875-F843D841E118}" type="sibTrans" cxnId="{BAC30E64-12C1-46E6-A1B1-163EF6C8CF88}">
      <dgm:prSet/>
      <dgm:spPr/>
      <dgm:t>
        <a:bodyPr/>
        <a:lstStyle/>
        <a:p>
          <a:endParaRPr lang="en-US"/>
        </a:p>
      </dgm:t>
    </dgm:pt>
    <dgm:pt modelId="{548ADFDE-6E97-41C5-802A-D76233FB8B67}">
      <dgm:prSet phldrT="[Text]" custT="1"/>
      <dgm:spPr/>
      <dgm:t>
        <a:bodyPr/>
        <a:lstStyle/>
        <a:p>
          <a:r>
            <a:rPr lang="sr-Cyrl-RS" sz="1400" smtClean="0"/>
            <a:t>ПОСТИГНУЋА УЧЕНИКА </a:t>
          </a:r>
        </a:p>
        <a:p>
          <a:r>
            <a:rPr lang="sr-Cyrl-RS" sz="1400" smtClean="0"/>
            <a:t>4,07</a:t>
          </a:r>
        </a:p>
      </dgm:t>
    </dgm:pt>
    <dgm:pt modelId="{19AB7BF7-8727-4B10-9D8A-8CAA0F80DFC9}" type="parTrans" cxnId="{7E73CA31-2078-496D-8868-1370E845339A}">
      <dgm:prSet/>
      <dgm:spPr/>
      <dgm:t>
        <a:bodyPr/>
        <a:lstStyle/>
        <a:p>
          <a:endParaRPr lang="en-US"/>
        </a:p>
      </dgm:t>
    </dgm:pt>
    <dgm:pt modelId="{5F92E10B-2C2C-485A-8967-14BBEA9BAE66}" type="sibTrans" cxnId="{7E73CA31-2078-496D-8868-1370E845339A}">
      <dgm:prSet/>
      <dgm:spPr/>
      <dgm:t>
        <a:bodyPr/>
        <a:lstStyle/>
        <a:p>
          <a:endParaRPr lang="en-US"/>
        </a:p>
      </dgm:t>
    </dgm:pt>
    <dgm:pt modelId="{F1A5D954-3662-4B71-A27E-7BF3DD53D234}">
      <dgm:prSet phldrT="[Text]"/>
      <dgm:spPr/>
      <dgm:t>
        <a:bodyPr/>
        <a:lstStyle/>
        <a:p>
          <a:r>
            <a:rPr lang="sr-Cyrl-RS" smtClean="0"/>
            <a:t>НАСТАВА И УЧЕЊЕ   3,79</a:t>
          </a:r>
          <a:endParaRPr lang="en-US"/>
        </a:p>
      </dgm:t>
    </dgm:pt>
    <dgm:pt modelId="{91E041AF-F95F-47F2-B71E-46B3A2BC96BA}" type="parTrans" cxnId="{C842FFCD-7E25-48CA-99A8-EC7419E56B3E}">
      <dgm:prSet/>
      <dgm:spPr/>
      <dgm:t>
        <a:bodyPr/>
        <a:lstStyle/>
        <a:p>
          <a:endParaRPr lang="en-US"/>
        </a:p>
      </dgm:t>
    </dgm:pt>
    <dgm:pt modelId="{8BB861E5-C53B-48E0-B52F-E38A293CF8C3}" type="sibTrans" cxnId="{C842FFCD-7E25-48CA-99A8-EC7419E56B3E}">
      <dgm:prSet/>
      <dgm:spPr/>
      <dgm:t>
        <a:bodyPr/>
        <a:lstStyle/>
        <a:p>
          <a:endParaRPr lang="en-US"/>
        </a:p>
      </dgm:t>
    </dgm:pt>
    <dgm:pt modelId="{9FC2EA31-8500-48E8-AF46-36C195414A78}">
      <dgm:prSet phldrT="[Text]" custT="1"/>
      <dgm:spPr/>
      <dgm:t>
        <a:bodyPr/>
        <a:lstStyle/>
        <a:p>
          <a:r>
            <a:rPr lang="sr-Cyrl-RS" sz="1200" smtClean="0"/>
            <a:t>РУКОВОЂЕЊЕ И ОРГАНИЗАЦИЈА  3,80</a:t>
          </a:r>
          <a:endParaRPr lang="en-US" sz="1200"/>
        </a:p>
      </dgm:t>
    </dgm:pt>
    <dgm:pt modelId="{CFD530D4-A10A-4F0F-9DB6-45EAF0DB9F74}" type="parTrans" cxnId="{BDE3555F-7409-4C59-B003-DA8DC5618DAF}">
      <dgm:prSet/>
      <dgm:spPr/>
      <dgm:t>
        <a:bodyPr/>
        <a:lstStyle/>
        <a:p>
          <a:endParaRPr lang="en-US"/>
        </a:p>
      </dgm:t>
    </dgm:pt>
    <dgm:pt modelId="{E190D956-4860-4AC9-B406-DACF88F18589}" type="sibTrans" cxnId="{BDE3555F-7409-4C59-B003-DA8DC5618DAF}">
      <dgm:prSet/>
      <dgm:spPr/>
      <dgm:t>
        <a:bodyPr/>
        <a:lstStyle/>
        <a:p>
          <a:endParaRPr lang="en-US"/>
        </a:p>
      </dgm:t>
    </dgm:pt>
    <dgm:pt modelId="{D6A8A827-E886-4457-AB53-28947DACF1FF}">
      <dgm:prSet phldrT="[Text]"/>
      <dgm:spPr/>
      <dgm:t>
        <a:bodyPr/>
        <a:lstStyle/>
        <a:p>
          <a:r>
            <a:rPr lang="sr-Cyrl-RS" smtClean="0"/>
            <a:t>ЕТОС  3,35</a:t>
          </a:r>
          <a:endParaRPr lang="en-US"/>
        </a:p>
      </dgm:t>
    </dgm:pt>
    <dgm:pt modelId="{E786D74F-0657-45E5-8FB7-20ADF78974B9}" type="parTrans" cxnId="{49E2790C-0D38-4AB2-ACC8-5CBA9D278399}">
      <dgm:prSet/>
      <dgm:spPr/>
      <dgm:t>
        <a:bodyPr/>
        <a:lstStyle/>
        <a:p>
          <a:endParaRPr lang="en-US"/>
        </a:p>
      </dgm:t>
    </dgm:pt>
    <dgm:pt modelId="{1B079CEB-9668-48F4-A52D-AAF86F46FE0D}" type="sibTrans" cxnId="{49E2790C-0D38-4AB2-ACC8-5CBA9D278399}">
      <dgm:prSet/>
      <dgm:spPr/>
      <dgm:t>
        <a:bodyPr/>
        <a:lstStyle/>
        <a:p>
          <a:endParaRPr lang="en-US"/>
        </a:p>
      </dgm:t>
    </dgm:pt>
    <dgm:pt modelId="{38F8E615-0B3E-4CD3-B2B3-C5CE1E8D8E2E}">
      <dgm:prSet phldrT="[Text]"/>
      <dgm:spPr/>
      <dgm:t>
        <a:bodyPr/>
        <a:lstStyle/>
        <a:p>
          <a:r>
            <a:rPr lang="sr-Cyrl-RS" smtClean="0"/>
            <a:t>ШКОЛСКИ ПРОГРАМ   3,79</a:t>
          </a:r>
          <a:endParaRPr lang="en-US"/>
        </a:p>
      </dgm:t>
    </dgm:pt>
    <dgm:pt modelId="{517B87FE-A1D8-4E9B-B3E3-07759253DC58}" type="parTrans" cxnId="{FCA154F9-9AD5-4E67-A929-E1C90BF18BE8}">
      <dgm:prSet/>
      <dgm:spPr/>
      <dgm:t>
        <a:bodyPr/>
        <a:lstStyle/>
        <a:p>
          <a:endParaRPr lang="en-US"/>
        </a:p>
      </dgm:t>
    </dgm:pt>
    <dgm:pt modelId="{CDB55B07-4BA2-4152-A54B-54B0E28CD14B}" type="sibTrans" cxnId="{FCA154F9-9AD5-4E67-A929-E1C90BF18BE8}">
      <dgm:prSet/>
      <dgm:spPr/>
      <dgm:t>
        <a:bodyPr/>
        <a:lstStyle/>
        <a:p>
          <a:endParaRPr lang="en-US"/>
        </a:p>
      </dgm:t>
    </dgm:pt>
    <dgm:pt modelId="{CB217049-1C58-4C93-ACAF-BAFCCEA0A095}" type="pres">
      <dgm:prSet presAssocID="{CE050A6D-8E33-4796-8903-BA024D6AE37C}" presName="compositeShape" presStyleCnt="0">
        <dgm:presLayoutVars>
          <dgm:chMax val="7"/>
          <dgm:dir/>
          <dgm:resizeHandles val="exact"/>
        </dgm:presLayoutVars>
      </dgm:prSet>
      <dgm:spPr/>
    </dgm:pt>
    <dgm:pt modelId="{1F091E7A-AC9E-4F55-8F07-C91F3DB63052}" type="pres">
      <dgm:prSet presAssocID="{CE050A6D-8E33-4796-8903-BA024D6AE37C}" presName="wedge1" presStyleLbl="node1" presStyleIdx="0" presStyleCnt="7"/>
      <dgm:spPr/>
      <dgm:t>
        <a:bodyPr/>
        <a:lstStyle/>
        <a:p>
          <a:endParaRPr lang="en-US"/>
        </a:p>
      </dgm:t>
    </dgm:pt>
    <dgm:pt modelId="{DD94231B-4314-4301-8FF9-82EA6F8F34DE}" type="pres">
      <dgm:prSet presAssocID="{CE050A6D-8E33-4796-8903-BA024D6AE37C}" presName="wedge1Tx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913864-285F-453B-941C-36FD8A63DDF0}" type="pres">
      <dgm:prSet presAssocID="{CE050A6D-8E33-4796-8903-BA024D6AE37C}" presName="wedge2" presStyleLbl="node1" presStyleIdx="1" presStyleCnt="7" custScaleX="102799" custScaleY="115707"/>
      <dgm:spPr/>
      <dgm:t>
        <a:bodyPr/>
        <a:lstStyle/>
        <a:p>
          <a:endParaRPr lang="en-US"/>
        </a:p>
      </dgm:t>
    </dgm:pt>
    <dgm:pt modelId="{A99CA11C-714E-4612-BC7C-B8815738AE18}" type="pres">
      <dgm:prSet presAssocID="{CE050A6D-8E33-4796-8903-BA024D6AE37C}" presName="wedge2Tx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80A9E4-5177-4DDF-B507-FBC13FEEF7BC}" type="pres">
      <dgm:prSet presAssocID="{CE050A6D-8E33-4796-8903-BA024D6AE37C}" presName="wedge3" presStyleLbl="node1" presStyleIdx="2" presStyleCnt="7"/>
      <dgm:spPr/>
      <dgm:t>
        <a:bodyPr/>
        <a:lstStyle/>
        <a:p>
          <a:endParaRPr lang="en-US"/>
        </a:p>
      </dgm:t>
    </dgm:pt>
    <dgm:pt modelId="{BE4FFC78-2362-4101-8B49-0E8E1F233116}" type="pres">
      <dgm:prSet presAssocID="{CE050A6D-8E33-4796-8903-BA024D6AE37C}" presName="wedge3Tx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1070E8-F267-49BF-8902-8D71D8093F43}" type="pres">
      <dgm:prSet presAssocID="{CE050A6D-8E33-4796-8903-BA024D6AE37C}" presName="wedge4" presStyleLbl="node1" presStyleIdx="3" presStyleCnt="7"/>
      <dgm:spPr/>
      <dgm:t>
        <a:bodyPr/>
        <a:lstStyle/>
        <a:p>
          <a:endParaRPr lang="en-US"/>
        </a:p>
      </dgm:t>
    </dgm:pt>
    <dgm:pt modelId="{198D587D-B931-46DA-9356-4DD559995FF0}" type="pres">
      <dgm:prSet presAssocID="{CE050A6D-8E33-4796-8903-BA024D6AE37C}" presName="wedge4Tx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A83D77-CABC-41BD-9458-649978360BDD}" type="pres">
      <dgm:prSet presAssocID="{CE050A6D-8E33-4796-8903-BA024D6AE37C}" presName="wedge5" presStyleLbl="node1" presStyleIdx="4" presStyleCnt="7"/>
      <dgm:spPr/>
      <dgm:t>
        <a:bodyPr/>
        <a:lstStyle/>
        <a:p>
          <a:endParaRPr lang="en-US"/>
        </a:p>
      </dgm:t>
    </dgm:pt>
    <dgm:pt modelId="{B68F5070-D1CE-4DB3-90C9-9AF04EED087A}" type="pres">
      <dgm:prSet presAssocID="{CE050A6D-8E33-4796-8903-BA024D6AE37C}" presName="wedge5Tx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EB9DDA-EEDD-494E-B31C-61E76A658032}" type="pres">
      <dgm:prSet presAssocID="{CE050A6D-8E33-4796-8903-BA024D6AE37C}" presName="wedge6" presStyleLbl="node1" presStyleIdx="5" presStyleCnt="7"/>
      <dgm:spPr/>
      <dgm:t>
        <a:bodyPr/>
        <a:lstStyle/>
        <a:p>
          <a:endParaRPr lang="en-US"/>
        </a:p>
      </dgm:t>
    </dgm:pt>
    <dgm:pt modelId="{D7AF246A-A2AD-4CBD-8584-0F6F108E849B}" type="pres">
      <dgm:prSet presAssocID="{CE050A6D-8E33-4796-8903-BA024D6AE37C}" presName="wedge6Tx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C5109F-8001-41B4-85CD-CBD9113433D7}" type="pres">
      <dgm:prSet presAssocID="{CE050A6D-8E33-4796-8903-BA024D6AE37C}" presName="wedge7" presStyleLbl="node1" presStyleIdx="6" presStyleCnt="7"/>
      <dgm:spPr/>
      <dgm:t>
        <a:bodyPr/>
        <a:lstStyle/>
        <a:p>
          <a:endParaRPr lang="en-US"/>
        </a:p>
      </dgm:t>
    </dgm:pt>
    <dgm:pt modelId="{B8E4BCC3-A33C-4F8B-9993-AF3D6AC04DBF}" type="pres">
      <dgm:prSet presAssocID="{CE050A6D-8E33-4796-8903-BA024D6AE37C}" presName="wedge7Tx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E73CA31-2078-496D-8868-1370E845339A}" srcId="{CE050A6D-8E33-4796-8903-BA024D6AE37C}" destId="{548ADFDE-6E97-41C5-802A-D76233FB8B67}" srcOrd="2" destOrd="0" parTransId="{19AB7BF7-8727-4B10-9D8A-8CAA0F80DFC9}" sibTransId="{5F92E10B-2C2C-485A-8967-14BBEA9BAE66}"/>
    <dgm:cxn modelId="{7B1FFBCB-7367-4C65-948B-BA1B54DD0395}" type="presOf" srcId="{548ADFDE-6E97-41C5-802A-D76233FB8B67}" destId="{BE4FFC78-2362-4101-8B49-0E8E1F233116}" srcOrd="1" destOrd="0" presId="urn:microsoft.com/office/officeart/2005/8/layout/chart3"/>
    <dgm:cxn modelId="{420951B7-F246-4A22-BE29-8D7E8B93E1D3}" type="presOf" srcId="{9B0C970C-08EC-4825-AB05-0312D4C7C743}" destId="{DD94231B-4314-4301-8FF9-82EA6F8F34DE}" srcOrd="1" destOrd="0" presId="urn:microsoft.com/office/officeart/2005/8/layout/chart3"/>
    <dgm:cxn modelId="{49E2790C-0D38-4AB2-ACC8-5CBA9D278399}" srcId="{CE050A6D-8E33-4796-8903-BA024D6AE37C}" destId="{D6A8A827-E886-4457-AB53-28947DACF1FF}" srcOrd="4" destOrd="0" parTransId="{E786D74F-0657-45E5-8FB7-20ADF78974B9}" sibTransId="{1B079CEB-9668-48F4-A52D-AAF86F46FE0D}"/>
    <dgm:cxn modelId="{C5039A47-B178-4872-8FD4-AA6F38ACD9B3}" type="presOf" srcId="{9B0C970C-08EC-4825-AB05-0312D4C7C743}" destId="{1F091E7A-AC9E-4F55-8F07-C91F3DB63052}" srcOrd="0" destOrd="0" presId="urn:microsoft.com/office/officeart/2005/8/layout/chart3"/>
    <dgm:cxn modelId="{537F3562-1CD5-47DB-B75D-6E354A87CE14}" type="presOf" srcId="{9FC2EA31-8500-48E8-AF46-36C195414A78}" destId="{198D587D-B931-46DA-9356-4DD559995FF0}" srcOrd="1" destOrd="0" presId="urn:microsoft.com/office/officeart/2005/8/layout/chart3"/>
    <dgm:cxn modelId="{BAC30E64-12C1-46E6-A1B1-163EF6C8CF88}" srcId="{CE050A6D-8E33-4796-8903-BA024D6AE37C}" destId="{B83F0C02-E904-40A1-B350-09649D4E610E}" srcOrd="1" destOrd="0" parTransId="{981C1C8B-AE95-4133-8FA3-3C250C971FE1}" sibTransId="{E7EAFA21-9280-40DE-A875-F843D841E118}"/>
    <dgm:cxn modelId="{BDE3555F-7409-4C59-B003-DA8DC5618DAF}" srcId="{CE050A6D-8E33-4796-8903-BA024D6AE37C}" destId="{9FC2EA31-8500-48E8-AF46-36C195414A78}" srcOrd="3" destOrd="0" parTransId="{CFD530D4-A10A-4F0F-9DB6-45EAF0DB9F74}" sibTransId="{E190D956-4860-4AC9-B406-DACF88F18589}"/>
    <dgm:cxn modelId="{1D6B4782-74A6-4D1C-B07B-B30AFD22D137}" type="presOf" srcId="{D6A8A827-E886-4457-AB53-28947DACF1FF}" destId="{B68F5070-D1CE-4DB3-90C9-9AF04EED087A}" srcOrd="1" destOrd="0" presId="urn:microsoft.com/office/officeart/2005/8/layout/chart3"/>
    <dgm:cxn modelId="{5A0D99AB-A9BA-49B9-BA5D-EDB5794A6B89}" type="presOf" srcId="{548ADFDE-6E97-41C5-802A-D76233FB8B67}" destId="{2F80A9E4-5177-4DDF-B507-FBC13FEEF7BC}" srcOrd="0" destOrd="0" presId="urn:microsoft.com/office/officeart/2005/8/layout/chart3"/>
    <dgm:cxn modelId="{DCA6B595-1B87-4679-B94E-B554A1D012C1}" type="presOf" srcId="{9FC2EA31-8500-48E8-AF46-36C195414A78}" destId="{8A1070E8-F267-49BF-8902-8D71D8093F43}" srcOrd="0" destOrd="0" presId="urn:microsoft.com/office/officeart/2005/8/layout/chart3"/>
    <dgm:cxn modelId="{A5B7D7B6-E9B5-4A8D-B23E-3867F59DDEA8}" type="presOf" srcId="{D6A8A827-E886-4457-AB53-28947DACF1FF}" destId="{BDA83D77-CABC-41BD-9458-649978360BDD}" srcOrd="0" destOrd="0" presId="urn:microsoft.com/office/officeart/2005/8/layout/chart3"/>
    <dgm:cxn modelId="{23429756-6FFB-40E5-B209-13945BC438AA}" type="presOf" srcId="{CE050A6D-8E33-4796-8903-BA024D6AE37C}" destId="{CB217049-1C58-4C93-ACAF-BAFCCEA0A095}" srcOrd="0" destOrd="0" presId="urn:microsoft.com/office/officeart/2005/8/layout/chart3"/>
    <dgm:cxn modelId="{EBA5B138-BD4E-4539-B383-C67FE584879D}" type="presOf" srcId="{F1A5D954-3662-4B71-A27E-7BF3DD53D234}" destId="{B8E4BCC3-A33C-4F8B-9993-AF3D6AC04DBF}" srcOrd="1" destOrd="0" presId="urn:microsoft.com/office/officeart/2005/8/layout/chart3"/>
    <dgm:cxn modelId="{CE14CF24-3259-4DAD-958C-9C7BDFB01D87}" type="presOf" srcId="{38F8E615-0B3E-4CD3-B2B3-C5CE1E8D8E2E}" destId="{12EB9DDA-EEDD-494E-B31C-61E76A658032}" srcOrd="0" destOrd="0" presId="urn:microsoft.com/office/officeart/2005/8/layout/chart3"/>
    <dgm:cxn modelId="{62883DB5-728F-4460-ACBC-0F3967A746D2}" type="presOf" srcId="{F1A5D954-3662-4B71-A27E-7BF3DD53D234}" destId="{36C5109F-8001-41B4-85CD-CBD9113433D7}" srcOrd="0" destOrd="0" presId="urn:microsoft.com/office/officeart/2005/8/layout/chart3"/>
    <dgm:cxn modelId="{F9171785-9214-41DC-9BB2-A35B55761FC4}" type="presOf" srcId="{B83F0C02-E904-40A1-B350-09649D4E610E}" destId="{A99CA11C-714E-4612-BC7C-B8815738AE18}" srcOrd="1" destOrd="0" presId="urn:microsoft.com/office/officeart/2005/8/layout/chart3"/>
    <dgm:cxn modelId="{B6B9EABC-6AE0-4D58-BDB6-D305E7EEB393}" type="presOf" srcId="{B83F0C02-E904-40A1-B350-09649D4E610E}" destId="{D0913864-285F-453B-941C-36FD8A63DDF0}" srcOrd="0" destOrd="0" presId="urn:microsoft.com/office/officeart/2005/8/layout/chart3"/>
    <dgm:cxn modelId="{C842FFCD-7E25-48CA-99A8-EC7419E56B3E}" srcId="{CE050A6D-8E33-4796-8903-BA024D6AE37C}" destId="{F1A5D954-3662-4B71-A27E-7BF3DD53D234}" srcOrd="6" destOrd="0" parTransId="{91E041AF-F95F-47F2-B71E-46B3A2BC96BA}" sibTransId="{8BB861E5-C53B-48E0-B52F-E38A293CF8C3}"/>
    <dgm:cxn modelId="{004B544F-BC3C-49DE-B675-C7A4629D5A50}" srcId="{CE050A6D-8E33-4796-8903-BA024D6AE37C}" destId="{9B0C970C-08EC-4825-AB05-0312D4C7C743}" srcOrd="0" destOrd="0" parTransId="{961FAE52-47E9-43A6-ABAE-191EC999EF8C}" sibTransId="{91DC4751-BDF8-47A2-9655-E9679E4B42EC}"/>
    <dgm:cxn modelId="{65230117-20A7-4EC9-8347-ED0EA15C4E2C}" type="presOf" srcId="{38F8E615-0B3E-4CD3-B2B3-C5CE1E8D8E2E}" destId="{D7AF246A-A2AD-4CBD-8584-0F6F108E849B}" srcOrd="1" destOrd="0" presId="urn:microsoft.com/office/officeart/2005/8/layout/chart3"/>
    <dgm:cxn modelId="{FCA154F9-9AD5-4E67-A929-E1C90BF18BE8}" srcId="{CE050A6D-8E33-4796-8903-BA024D6AE37C}" destId="{38F8E615-0B3E-4CD3-B2B3-C5CE1E8D8E2E}" srcOrd="5" destOrd="0" parTransId="{517B87FE-A1D8-4E9B-B3E3-07759253DC58}" sibTransId="{CDB55B07-4BA2-4152-A54B-54B0E28CD14B}"/>
    <dgm:cxn modelId="{2427D186-D46C-40EF-B14C-7C7F549D0845}" type="presParOf" srcId="{CB217049-1C58-4C93-ACAF-BAFCCEA0A095}" destId="{1F091E7A-AC9E-4F55-8F07-C91F3DB63052}" srcOrd="0" destOrd="0" presId="urn:microsoft.com/office/officeart/2005/8/layout/chart3"/>
    <dgm:cxn modelId="{8CF03FE1-99E1-4DDA-92ED-CACCEF7C030E}" type="presParOf" srcId="{CB217049-1C58-4C93-ACAF-BAFCCEA0A095}" destId="{DD94231B-4314-4301-8FF9-82EA6F8F34DE}" srcOrd="1" destOrd="0" presId="urn:microsoft.com/office/officeart/2005/8/layout/chart3"/>
    <dgm:cxn modelId="{D91FB96E-DF52-489E-8B41-0C431E910D01}" type="presParOf" srcId="{CB217049-1C58-4C93-ACAF-BAFCCEA0A095}" destId="{D0913864-285F-453B-941C-36FD8A63DDF0}" srcOrd="2" destOrd="0" presId="urn:microsoft.com/office/officeart/2005/8/layout/chart3"/>
    <dgm:cxn modelId="{A0A85FCD-A4DF-4FB5-8FF5-E588BC9D9D5D}" type="presParOf" srcId="{CB217049-1C58-4C93-ACAF-BAFCCEA0A095}" destId="{A99CA11C-714E-4612-BC7C-B8815738AE18}" srcOrd="3" destOrd="0" presId="urn:microsoft.com/office/officeart/2005/8/layout/chart3"/>
    <dgm:cxn modelId="{1FE1595A-E7AF-4C55-907F-2729716DAEFA}" type="presParOf" srcId="{CB217049-1C58-4C93-ACAF-BAFCCEA0A095}" destId="{2F80A9E4-5177-4DDF-B507-FBC13FEEF7BC}" srcOrd="4" destOrd="0" presId="urn:microsoft.com/office/officeart/2005/8/layout/chart3"/>
    <dgm:cxn modelId="{6C9AE2E1-0589-4E03-885E-726B4C4DA113}" type="presParOf" srcId="{CB217049-1C58-4C93-ACAF-BAFCCEA0A095}" destId="{BE4FFC78-2362-4101-8B49-0E8E1F233116}" srcOrd="5" destOrd="0" presId="urn:microsoft.com/office/officeart/2005/8/layout/chart3"/>
    <dgm:cxn modelId="{F6715839-BE15-47A6-8005-D8B18421AC63}" type="presParOf" srcId="{CB217049-1C58-4C93-ACAF-BAFCCEA0A095}" destId="{8A1070E8-F267-49BF-8902-8D71D8093F43}" srcOrd="6" destOrd="0" presId="urn:microsoft.com/office/officeart/2005/8/layout/chart3"/>
    <dgm:cxn modelId="{5FC9BF7F-A2F1-461F-AC69-E37B88A2A51C}" type="presParOf" srcId="{CB217049-1C58-4C93-ACAF-BAFCCEA0A095}" destId="{198D587D-B931-46DA-9356-4DD559995FF0}" srcOrd="7" destOrd="0" presId="urn:microsoft.com/office/officeart/2005/8/layout/chart3"/>
    <dgm:cxn modelId="{95619FD8-CDEC-42FB-A00A-D4F1B9CA6E1C}" type="presParOf" srcId="{CB217049-1C58-4C93-ACAF-BAFCCEA0A095}" destId="{BDA83D77-CABC-41BD-9458-649978360BDD}" srcOrd="8" destOrd="0" presId="urn:microsoft.com/office/officeart/2005/8/layout/chart3"/>
    <dgm:cxn modelId="{99B837CC-7469-430D-B60F-6C1E414DE5FE}" type="presParOf" srcId="{CB217049-1C58-4C93-ACAF-BAFCCEA0A095}" destId="{B68F5070-D1CE-4DB3-90C9-9AF04EED087A}" srcOrd="9" destOrd="0" presId="urn:microsoft.com/office/officeart/2005/8/layout/chart3"/>
    <dgm:cxn modelId="{D7ABA282-F7A1-4D0A-A252-7968FC7EB54D}" type="presParOf" srcId="{CB217049-1C58-4C93-ACAF-BAFCCEA0A095}" destId="{12EB9DDA-EEDD-494E-B31C-61E76A658032}" srcOrd="10" destOrd="0" presId="urn:microsoft.com/office/officeart/2005/8/layout/chart3"/>
    <dgm:cxn modelId="{3A08CEB3-7D97-4E79-AE70-86FE437088E2}" type="presParOf" srcId="{CB217049-1C58-4C93-ACAF-BAFCCEA0A095}" destId="{D7AF246A-A2AD-4CBD-8584-0F6F108E849B}" srcOrd="11" destOrd="0" presId="urn:microsoft.com/office/officeart/2005/8/layout/chart3"/>
    <dgm:cxn modelId="{39A9CB47-3EB2-40BE-B1D4-24C7E72E7093}" type="presParOf" srcId="{CB217049-1C58-4C93-ACAF-BAFCCEA0A095}" destId="{36C5109F-8001-41B4-85CD-CBD9113433D7}" srcOrd="12" destOrd="0" presId="urn:microsoft.com/office/officeart/2005/8/layout/chart3"/>
    <dgm:cxn modelId="{F877DB0B-D231-4301-B1CA-C3451366A082}" type="presParOf" srcId="{CB217049-1C58-4C93-ACAF-BAFCCEA0A095}" destId="{B8E4BCC3-A33C-4F8B-9993-AF3D6AC04DBF}" srcOrd="13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7B8F43-2AAD-4D05-8DF0-9E89F5E7B46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98B427-1A9C-46FC-87A8-297A077E0607}">
      <dgm:prSet phldrT="[Text]"/>
      <dgm:spPr/>
      <dgm:t>
        <a:bodyPr/>
        <a:lstStyle/>
        <a:p>
          <a:r>
            <a:rPr lang="sr-Cyrl-RS" smtClean="0"/>
            <a:t>ПОДРШКА УЧЕНИЦИМА</a:t>
          </a:r>
          <a:endParaRPr lang="en-US"/>
        </a:p>
      </dgm:t>
    </dgm:pt>
    <dgm:pt modelId="{36E0E879-4793-4E81-A23D-B79D8F711209}" type="parTrans" cxnId="{FA6CCEEC-4355-405D-B396-238904F6B53E}">
      <dgm:prSet/>
      <dgm:spPr/>
      <dgm:t>
        <a:bodyPr/>
        <a:lstStyle/>
        <a:p>
          <a:endParaRPr lang="en-US"/>
        </a:p>
      </dgm:t>
    </dgm:pt>
    <dgm:pt modelId="{47900B1E-4C7A-446F-8121-E854E6AF439F}" type="sibTrans" cxnId="{FA6CCEEC-4355-405D-B396-238904F6B53E}">
      <dgm:prSet/>
      <dgm:spPr/>
      <dgm:t>
        <a:bodyPr/>
        <a:lstStyle/>
        <a:p>
          <a:endParaRPr lang="en-US"/>
        </a:p>
      </dgm:t>
    </dgm:pt>
    <dgm:pt modelId="{E49CAF90-2956-4BA9-B140-DF8CFBD3027E}">
      <dgm:prSet phldrT="[Text]"/>
      <dgm:spPr/>
      <dgm:t>
        <a:bodyPr/>
        <a:lstStyle/>
        <a:p>
          <a:r>
            <a:rPr lang="sr-Cyrl-RS" smtClean="0"/>
            <a:t>НАСТАВА И УЧЕЊЕ</a:t>
          </a:r>
          <a:endParaRPr lang="en-US"/>
        </a:p>
      </dgm:t>
    </dgm:pt>
    <dgm:pt modelId="{D5C321CD-BCC2-4D37-8B63-127EE2ACA4E5}" type="parTrans" cxnId="{E6EB9F8D-6EE4-4B53-8235-6409A7798A80}">
      <dgm:prSet/>
      <dgm:spPr/>
      <dgm:t>
        <a:bodyPr/>
        <a:lstStyle/>
        <a:p>
          <a:endParaRPr lang="en-US"/>
        </a:p>
      </dgm:t>
    </dgm:pt>
    <dgm:pt modelId="{FE90F9F6-33E5-4BA9-B19E-F7F2060E934A}" type="sibTrans" cxnId="{E6EB9F8D-6EE4-4B53-8235-6409A7798A80}">
      <dgm:prSet/>
      <dgm:spPr/>
      <dgm:t>
        <a:bodyPr/>
        <a:lstStyle/>
        <a:p>
          <a:endParaRPr lang="en-US"/>
        </a:p>
      </dgm:t>
    </dgm:pt>
    <dgm:pt modelId="{95A3453C-538E-4362-AE45-FBBF25F3EBF7}">
      <dgm:prSet phldrT="[Text]"/>
      <dgm:spPr/>
      <dgm:t>
        <a:bodyPr/>
        <a:lstStyle/>
        <a:p>
          <a:r>
            <a:rPr lang="sr-Cyrl-RS" smtClean="0"/>
            <a:t>ЕТОС</a:t>
          </a:r>
          <a:endParaRPr lang="en-US"/>
        </a:p>
      </dgm:t>
    </dgm:pt>
    <dgm:pt modelId="{48270398-71AB-4787-AF8E-F5214CCC0704}" type="parTrans" cxnId="{E98733FF-A89F-4D10-A5F2-1A23DAE513B6}">
      <dgm:prSet/>
      <dgm:spPr/>
      <dgm:t>
        <a:bodyPr/>
        <a:lstStyle/>
        <a:p>
          <a:endParaRPr lang="en-US"/>
        </a:p>
      </dgm:t>
    </dgm:pt>
    <dgm:pt modelId="{AB7F4B0F-10C9-4655-81D2-95440437CDD5}" type="sibTrans" cxnId="{E98733FF-A89F-4D10-A5F2-1A23DAE513B6}">
      <dgm:prSet/>
      <dgm:spPr/>
      <dgm:t>
        <a:bodyPr/>
        <a:lstStyle/>
        <a:p>
          <a:endParaRPr lang="en-US"/>
        </a:p>
      </dgm:t>
    </dgm:pt>
    <dgm:pt modelId="{E5AE5CD1-91E0-443D-B95A-8858807C8DA1}" type="pres">
      <dgm:prSet presAssocID="{C67B8F43-2AAD-4D05-8DF0-9E89F5E7B46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7EDA08-116B-42BC-A663-FA5D8459954C}" type="pres">
      <dgm:prSet presAssocID="{BA98B427-1A9C-46FC-87A8-297A077E0607}" presName="parentLin" presStyleCnt="0"/>
      <dgm:spPr/>
    </dgm:pt>
    <dgm:pt modelId="{571C42D9-E9F6-49D8-B69E-8C72166D2226}" type="pres">
      <dgm:prSet presAssocID="{BA98B427-1A9C-46FC-87A8-297A077E0607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A9A058E9-42A2-45E7-A9D6-A0A4A5B81819}" type="pres">
      <dgm:prSet presAssocID="{BA98B427-1A9C-46FC-87A8-297A077E060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1E4307-2BB0-45DF-AD9A-E4795E8FB8F7}" type="pres">
      <dgm:prSet presAssocID="{BA98B427-1A9C-46FC-87A8-297A077E0607}" presName="negativeSpace" presStyleCnt="0"/>
      <dgm:spPr/>
    </dgm:pt>
    <dgm:pt modelId="{322C0BB6-05FD-416A-8541-413C8153E756}" type="pres">
      <dgm:prSet presAssocID="{BA98B427-1A9C-46FC-87A8-297A077E0607}" presName="childText" presStyleLbl="conFgAcc1" presStyleIdx="0" presStyleCnt="3">
        <dgm:presLayoutVars>
          <dgm:bulletEnabled val="1"/>
        </dgm:presLayoutVars>
      </dgm:prSet>
      <dgm:spPr/>
    </dgm:pt>
    <dgm:pt modelId="{F1B68963-B924-46AC-9386-DE4984712ED3}" type="pres">
      <dgm:prSet presAssocID="{47900B1E-4C7A-446F-8121-E854E6AF439F}" presName="spaceBetweenRectangles" presStyleCnt="0"/>
      <dgm:spPr/>
    </dgm:pt>
    <dgm:pt modelId="{17A3359E-517D-497B-87D5-D61FE0E77308}" type="pres">
      <dgm:prSet presAssocID="{E49CAF90-2956-4BA9-B140-DF8CFBD3027E}" presName="parentLin" presStyleCnt="0"/>
      <dgm:spPr/>
    </dgm:pt>
    <dgm:pt modelId="{6A5F1C18-8B20-4271-948B-33565AA17B07}" type="pres">
      <dgm:prSet presAssocID="{E49CAF90-2956-4BA9-B140-DF8CFBD3027E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95ED7BA5-E47D-489F-A66B-9D65555D6FE8}" type="pres">
      <dgm:prSet presAssocID="{E49CAF90-2956-4BA9-B140-DF8CFBD3027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EF9F35-0543-4621-B908-6BD579A2AADD}" type="pres">
      <dgm:prSet presAssocID="{E49CAF90-2956-4BA9-B140-DF8CFBD3027E}" presName="negativeSpace" presStyleCnt="0"/>
      <dgm:spPr/>
    </dgm:pt>
    <dgm:pt modelId="{CD622469-5203-4935-9085-6007D6A289DB}" type="pres">
      <dgm:prSet presAssocID="{E49CAF90-2956-4BA9-B140-DF8CFBD3027E}" presName="childText" presStyleLbl="conFgAcc1" presStyleIdx="1" presStyleCnt="3">
        <dgm:presLayoutVars>
          <dgm:bulletEnabled val="1"/>
        </dgm:presLayoutVars>
      </dgm:prSet>
      <dgm:spPr/>
    </dgm:pt>
    <dgm:pt modelId="{59336F40-F109-4AD4-B286-EB8CCE27E3B6}" type="pres">
      <dgm:prSet presAssocID="{FE90F9F6-33E5-4BA9-B19E-F7F2060E934A}" presName="spaceBetweenRectangles" presStyleCnt="0"/>
      <dgm:spPr/>
    </dgm:pt>
    <dgm:pt modelId="{CA150CA6-CF44-4985-B449-E96520418558}" type="pres">
      <dgm:prSet presAssocID="{95A3453C-538E-4362-AE45-FBBF25F3EBF7}" presName="parentLin" presStyleCnt="0"/>
      <dgm:spPr/>
    </dgm:pt>
    <dgm:pt modelId="{ACF22E1C-B13A-4560-BC3D-FF513BE94CB3}" type="pres">
      <dgm:prSet presAssocID="{95A3453C-538E-4362-AE45-FBBF25F3EBF7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402F48F8-9715-4D50-B57A-C8793A207521}" type="pres">
      <dgm:prSet presAssocID="{95A3453C-538E-4362-AE45-FBBF25F3EBF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A9F23C-663A-405F-BA14-3D9253E4F2BA}" type="pres">
      <dgm:prSet presAssocID="{95A3453C-538E-4362-AE45-FBBF25F3EBF7}" presName="negativeSpace" presStyleCnt="0"/>
      <dgm:spPr/>
    </dgm:pt>
    <dgm:pt modelId="{5C8389E1-4510-4F64-A036-3BC51E4B490B}" type="pres">
      <dgm:prSet presAssocID="{95A3453C-538E-4362-AE45-FBBF25F3EBF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2388E29-1533-4D30-B587-672E00BD4AD1}" type="presOf" srcId="{BA98B427-1A9C-46FC-87A8-297A077E0607}" destId="{A9A058E9-42A2-45E7-A9D6-A0A4A5B81819}" srcOrd="1" destOrd="0" presId="urn:microsoft.com/office/officeart/2005/8/layout/list1"/>
    <dgm:cxn modelId="{180CBA0B-C59C-4A0D-90E0-CDEA3BEC95D9}" type="presOf" srcId="{C67B8F43-2AAD-4D05-8DF0-9E89F5E7B46E}" destId="{E5AE5CD1-91E0-443D-B95A-8858807C8DA1}" srcOrd="0" destOrd="0" presId="urn:microsoft.com/office/officeart/2005/8/layout/list1"/>
    <dgm:cxn modelId="{CDAE5FF3-E469-4501-A83A-3DE3B08E9154}" type="presOf" srcId="{E49CAF90-2956-4BA9-B140-DF8CFBD3027E}" destId="{6A5F1C18-8B20-4271-948B-33565AA17B07}" srcOrd="0" destOrd="0" presId="urn:microsoft.com/office/officeart/2005/8/layout/list1"/>
    <dgm:cxn modelId="{4320B3E0-2152-47ED-8CCC-657E27BE646F}" type="presOf" srcId="{BA98B427-1A9C-46FC-87A8-297A077E0607}" destId="{571C42D9-E9F6-49D8-B69E-8C72166D2226}" srcOrd="0" destOrd="0" presId="urn:microsoft.com/office/officeart/2005/8/layout/list1"/>
    <dgm:cxn modelId="{FA6CCEEC-4355-405D-B396-238904F6B53E}" srcId="{C67B8F43-2AAD-4D05-8DF0-9E89F5E7B46E}" destId="{BA98B427-1A9C-46FC-87A8-297A077E0607}" srcOrd="0" destOrd="0" parTransId="{36E0E879-4793-4E81-A23D-B79D8F711209}" sibTransId="{47900B1E-4C7A-446F-8121-E854E6AF439F}"/>
    <dgm:cxn modelId="{8A6D178A-3066-4A97-820C-5C10F06AD70C}" type="presOf" srcId="{95A3453C-538E-4362-AE45-FBBF25F3EBF7}" destId="{ACF22E1C-B13A-4560-BC3D-FF513BE94CB3}" srcOrd="0" destOrd="0" presId="urn:microsoft.com/office/officeart/2005/8/layout/list1"/>
    <dgm:cxn modelId="{E98733FF-A89F-4D10-A5F2-1A23DAE513B6}" srcId="{C67B8F43-2AAD-4D05-8DF0-9E89F5E7B46E}" destId="{95A3453C-538E-4362-AE45-FBBF25F3EBF7}" srcOrd="2" destOrd="0" parTransId="{48270398-71AB-4787-AF8E-F5214CCC0704}" sibTransId="{AB7F4B0F-10C9-4655-81D2-95440437CDD5}"/>
    <dgm:cxn modelId="{80471C12-B81E-4282-B8F7-30B0ED88FC12}" type="presOf" srcId="{95A3453C-538E-4362-AE45-FBBF25F3EBF7}" destId="{402F48F8-9715-4D50-B57A-C8793A207521}" srcOrd="1" destOrd="0" presId="urn:microsoft.com/office/officeart/2005/8/layout/list1"/>
    <dgm:cxn modelId="{E6EB9F8D-6EE4-4B53-8235-6409A7798A80}" srcId="{C67B8F43-2AAD-4D05-8DF0-9E89F5E7B46E}" destId="{E49CAF90-2956-4BA9-B140-DF8CFBD3027E}" srcOrd="1" destOrd="0" parTransId="{D5C321CD-BCC2-4D37-8B63-127EE2ACA4E5}" sibTransId="{FE90F9F6-33E5-4BA9-B19E-F7F2060E934A}"/>
    <dgm:cxn modelId="{BF56ED17-5988-4549-AF5D-6C03C38EC4A8}" type="presOf" srcId="{E49CAF90-2956-4BA9-B140-DF8CFBD3027E}" destId="{95ED7BA5-E47D-489F-A66B-9D65555D6FE8}" srcOrd="1" destOrd="0" presId="urn:microsoft.com/office/officeart/2005/8/layout/list1"/>
    <dgm:cxn modelId="{89E68ECF-F45D-40FC-A15B-2D4838DAF97C}" type="presParOf" srcId="{E5AE5CD1-91E0-443D-B95A-8858807C8DA1}" destId="{237EDA08-116B-42BC-A663-FA5D8459954C}" srcOrd="0" destOrd="0" presId="urn:microsoft.com/office/officeart/2005/8/layout/list1"/>
    <dgm:cxn modelId="{732ECFAF-60E9-40A2-9E97-CF64F065F065}" type="presParOf" srcId="{237EDA08-116B-42BC-A663-FA5D8459954C}" destId="{571C42D9-E9F6-49D8-B69E-8C72166D2226}" srcOrd="0" destOrd="0" presId="urn:microsoft.com/office/officeart/2005/8/layout/list1"/>
    <dgm:cxn modelId="{81DFF2A4-5B40-4265-A8B2-0A3718E5CF45}" type="presParOf" srcId="{237EDA08-116B-42BC-A663-FA5D8459954C}" destId="{A9A058E9-42A2-45E7-A9D6-A0A4A5B81819}" srcOrd="1" destOrd="0" presId="urn:microsoft.com/office/officeart/2005/8/layout/list1"/>
    <dgm:cxn modelId="{22BE4244-BF06-4EA0-9BB3-6A0F7D960F37}" type="presParOf" srcId="{E5AE5CD1-91E0-443D-B95A-8858807C8DA1}" destId="{D21E4307-2BB0-45DF-AD9A-E4795E8FB8F7}" srcOrd="1" destOrd="0" presId="urn:microsoft.com/office/officeart/2005/8/layout/list1"/>
    <dgm:cxn modelId="{8619DDAE-C30D-4375-8205-43053D2D5853}" type="presParOf" srcId="{E5AE5CD1-91E0-443D-B95A-8858807C8DA1}" destId="{322C0BB6-05FD-416A-8541-413C8153E756}" srcOrd="2" destOrd="0" presId="urn:microsoft.com/office/officeart/2005/8/layout/list1"/>
    <dgm:cxn modelId="{A32172F9-7FB7-4743-8677-BEB45BF64E3A}" type="presParOf" srcId="{E5AE5CD1-91E0-443D-B95A-8858807C8DA1}" destId="{F1B68963-B924-46AC-9386-DE4984712ED3}" srcOrd="3" destOrd="0" presId="urn:microsoft.com/office/officeart/2005/8/layout/list1"/>
    <dgm:cxn modelId="{0FC7B566-46C3-4BF7-B19D-45DDCC69E6C0}" type="presParOf" srcId="{E5AE5CD1-91E0-443D-B95A-8858807C8DA1}" destId="{17A3359E-517D-497B-87D5-D61FE0E77308}" srcOrd="4" destOrd="0" presId="urn:microsoft.com/office/officeart/2005/8/layout/list1"/>
    <dgm:cxn modelId="{D5F8AF3D-89A3-41FE-87B9-25D800DC6573}" type="presParOf" srcId="{17A3359E-517D-497B-87D5-D61FE0E77308}" destId="{6A5F1C18-8B20-4271-948B-33565AA17B07}" srcOrd="0" destOrd="0" presId="urn:microsoft.com/office/officeart/2005/8/layout/list1"/>
    <dgm:cxn modelId="{D00657A3-D0E9-4852-8962-F31DC2EF32D6}" type="presParOf" srcId="{17A3359E-517D-497B-87D5-D61FE0E77308}" destId="{95ED7BA5-E47D-489F-A66B-9D65555D6FE8}" srcOrd="1" destOrd="0" presId="urn:microsoft.com/office/officeart/2005/8/layout/list1"/>
    <dgm:cxn modelId="{892D0B48-FD66-4B09-A3FF-CAD8B27E4EE2}" type="presParOf" srcId="{E5AE5CD1-91E0-443D-B95A-8858807C8DA1}" destId="{96EF9F35-0543-4621-B908-6BD579A2AADD}" srcOrd="5" destOrd="0" presId="urn:microsoft.com/office/officeart/2005/8/layout/list1"/>
    <dgm:cxn modelId="{AD529754-AABB-4444-8B38-35F388961FD2}" type="presParOf" srcId="{E5AE5CD1-91E0-443D-B95A-8858807C8DA1}" destId="{CD622469-5203-4935-9085-6007D6A289DB}" srcOrd="6" destOrd="0" presId="urn:microsoft.com/office/officeart/2005/8/layout/list1"/>
    <dgm:cxn modelId="{1176A1EC-C5F6-472C-BD71-47E934BFAE2C}" type="presParOf" srcId="{E5AE5CD1-91E0-443D-B95A-8858807C8DA1}" destId="{59336F40-F109-4AD4-B286-EB8CCE27E3B6}" srcOrd="7" destOrd="0" presId="urn:microsoft.com/office/officeart/2005/8/layout/list1"/>
    <dgm:cxn modelId="{5B9AA1E4-C3B6-44B9-BDC7-9BB648926DD6}" type="presParOf" srcId="{E5AE5CD1-91E0-443D-B95A-8858807C8DA1}" destId="{CA150CA6-CF44-4985-B449-E96520418558}" srcOrd="8" destOrd="0" presId="urn:microsoft.com/office/officeart/2005/8/layout/list1"/>
    <dgm:cxn modelId="{659B8A98-FCC9-46A8-BBB8-93CED9ACF2DF}" type="presParOf" srcId="{CA150CA6-CF44-4985-B449-E96520418558}" destId="{ACF22E1C-B13A-4560-BC3D-FF513BE94CB3}" srcOrd="0" destOrd="0" presId="urn:microsoft.com/office/officeart/2005/8/layout/list1"/>
    <dgm:cxn modelId="{CB9B25CA-A2DC-4BAA-A0DE-251DC225C56D}" type="presParOf" srcId="{CA150CA6-CF44-4985-B449-E96520418558}" destId="{402F48F8-9715-4D50-B57A-C8793A207521}" srcOrd="1" destOrd="0" presId="urn:microsoft.com/office/officeart/2005/8/layout/list1"/>
    <dgm:cxn modelId="{D4A9A31F-FF68-455D-930A-D2C51B19D012}" type="presParOf" srcId="{E5AE5CD1-91E0-443D-B95A-8858807C8DA1}" destId="{E9A9F23C-663A-405F-BA14-3D9253E4F2BA}" srcOrd="9" destOrd="0" presId="urn:microsoft.com/office/officeart/2005/8/layout/list1"/>
    <dgm:cxn modelId="{5E4576FB-648C-473A-8C95-355DC5855CB3}" type="presParOf" srcId="{E5AE5CD1-91E0-443D-B95A-8858807C8DA1}" destId="{5C8389E1-4510-4F64-A036-3BC51E4B490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E4CA1E-5354-46C5-ABFE-C19CBBBDEEC8}" type="doc">
      <dgm:prSet loTypeId="urn:microsoft.com/office/officeart/2005/8/layout/hList1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F539C33-9C3E-4295-9112-51D9D4FBBC86}">
      <dgm:prSet custT="1"/>
      <dgm:spPr/>
      <dgm:t>
        <a:bodyPr/>
        <a:lstStyle/>
        <a:p>
          <a:r>
            <a:rPr lang="sr-Cyrl-CS" sz="1300" smtClean="0"/>
            <a:t>Јавно и благовремено  похваљивање и награђивање  успеха ученика и наст</a:t>
          </a:r>
          <a:r>
            <a:rPr lang="sr-Cyrl-CS" sz="1200" smtClean="0"/>
            <a:t>авника и радника школе</a:t>
          </a:r>
          <a:endParaRPr lang="en-US" sz="1200"/>
        </a:p>
      </dgm:t>
    </dgm:pt>
    <dgm:pt modelId="{E066C044-8DF7-471F-BFCE-BD0BEDBECF08}" type="parTrans" cxnId="{DB0919DC-5C55-4AAF-A44F-0485928B1940}">
      <dgm:prSet/>
      <dgm:spPr/>
      <dgm:t>
        <a:bodyPr/>
        <a:lstStyle/>
        <a:p>
          <a:endParaRPr lang="en-US"/>
        </a:p>
      </dgm:t>
    </dgm:pt>
    <dgm:pt modelId="{B4CAB43E-710C-4C0E-9D87-6B0DBF8D9879}" type="sibTrans" cxnId="{DB0919DC-5C55-4AAF-A44F-0485928B1940}">
      <dgm:prSet/>
      <dgm:spPr/>
      <dgm:t>
        <a:bodyPr/>
        <a:lstStyle/>
        <a:p>
          <a:endParaRPr lang="en-US"/>
        </a:p>
      </dgm:t>
    </dgm:pt>
    <dgm:pt modelId="{B4102097-C8FE-4F27-AB30-5D2420620A62}">
      <dgm:prSet custT="1"/>
      <dgm:spPr/>
      <dgm:t>
        <a:bodyPr/>
        <a:lstStyle/>
        <a:p>
          <a:r>
            <a:rPr lang="sr-Cyrl-CS" sz="500" smtClean="0"/>
            <a:t> </a:t>
          </a:r>
          <a:r>
            <a:rPr lang="sr-Cyrl-CS" sz="1400" smtClean="0"/>
            <a:t>Организовање акције уређења школског простора у којима би сви узимали учешће</a:t>
          </a:r>
          <a:endParaRPr lang="en-US" sz="1400"/>
        </a:p>
      </dgm:t>
    </dgm:pt>
    <dgm:pt modelId="{CE93E1FF-D1F7-490A-9D9B-BBB91DE2BE75}" type="parTrans" cxnId="{B86B87E7-0697-471D-8518-9C8290E779FB}">
      <dgm:prSet/>
      <dgm:spPr/>
      <dgm:t>
        <a:bodyPr/>
        <a:lstStyle/>
        <a:p>
          <a:endParaRPr lang="en-US"/>
        </a:p>
      </dgm:t>
    </dgm:pt>
    <dgm:pt modelId="{73F596BD-99CD-47FD-8B21-50EB4A50EC99}" type="sibTrans" cxnId="{B86B87E7-0697-471D-8518-9C8290E779FB}">
      <dgm:prSet/>
      <dgm:spPr/>
      <dgm:t>
        <a:bodyPr/>
        <a:lstStyle/>
        <a:p>
          <a:endParaRPr lang="en-US"/>
        </a:p>
      </dgm:t>
    </dgm:pt>
    <dgm:pt modelId="{403DEE82-A623-4F43-8D81-DE4B046D341F}">
      <dgm:prSet custT="1"/>
      <dgm:spPr/>
      <dgm:t>
        <a:bodyPr/>
        <a:lstStyle/>
        <a:p>
          <a:r>
            <a:rPr lang="sr-Cyrl-CS" sz="1400" smtClean="0"/>
            <a:t> Повећати ниво безбедности  ученика и наставника у школи</a:t>
          </a:r>
          <a:endParaRPr lang="en-US" sz="500"/>
        </a:p>
      </dgm:t>
    </dgm:pt>
    <dgm:pt modelId="{4BDA013C-2C2E-46C8-B6B0-0DA95C2C5B52}" type="parTrans" cxnId="{B3AE9C6D-1610-43B0-A03E-5D1F44E2A638}">
      <dgm:prSet/>
      <dgm:spPr/>
      <dgm:t>
        <a:bodyPr/>
        <a:lstStyle/>
        <a:p>
          <a:endParaRPr lang="en-US"/>
        </a:p>
      </dgm:t>
    </dgm:pt>
    <dgm:pt modelId="{3F64D75A-7B1D-44E9-9100-423B30C315F7}" type="sibTrans" cxnId="{B3AE9C6D-1610-43B0-A03E-5D1F44E2A638}">
      <dgm:prSet/>
      <dgm:spPr/>
      <dgm:t>
        <a:bodyPr/>
        <a:lstStyle/>
        <a:p>
          <a:endParaRPr lang="en-US"/>
        </a:p>
      </dgm:t>
    </dgm:pt>
    <dgm:pt modelId="{423D6491-4D7B-480A-87A8-C3A798A5630C}">
      <dgm:prSet/>
      <dgm:spPr>
        <a:solidFill>
          <a:schemeClr val="bg1">
            <a:alpha val="90000"/>
          </a:schemeClr>
        </a:solidFill>
      </dgm:spPr>
      <dgm:t>
        <a:bodyPr/>
        <a:lstStyle/>
        <a:p>
          <a:endParaRPr lang="en-US" sz="800"/>
        </a:p>
      </dgm:t>
    </dgm:pt>
    <dgm:pt modelId="{489601DF-3862-4E08-8277-200AE690C2C3}" type="parTrans" cxnId="{D560541B-C6FA-42EA-AB7E-427A719AF648}">
      <dgm:prSet/>
      <dgm:spPr/>
      <dgm:t>
        <a:bodyPr/>
        <a:lstStyle/>
        <a:p>
          <a:endParaRPr lang="en-US"/>
        </a:p>
      </dgm:t>
    </dgm:pt>
    <dgm:pt modelId="{35BF882B-B075-4F98-B06A-9326C7E33F27}" type="sibTrans" cxnId="{D560541B-C6FA-42EA-AB7E-427A719AF648}">
      <dgm:prSet/>
      <dgm:spPr/>
      <dgm:t>
        <a:bodyPr/>
        <a:lstStyle/>
        <a:p>
          <a:endParaRPr lang="en-US"/>
        </a:p>
      </dgm:t>
    </dgm:pt>
    <dgm:pt modelId="{6F96A9B8-6CE7-47CC-AF24-198D165A566E}">
      <dgm:prSet/>
      <dgm:spPr>
        <a:solidFill>
          <a:schemeClr val="bg1">
            <a:alpha val="90000"/>
          </a:schemeClr>
        </a:solidFill>
      </dgm:spPr>
      <dgm:t>
        <a:bodyPr/>
        <a:lstStyle/>
        <a:p>
          <a:endParaRPr lang="en-US" sz="800"/>
        </a:p>
      </dgm:t>
    </dgm:pt>
    <dgm:pt modelId="{A5B89741-EE79-4202-BA44-1E71C124836D}" type="parTrans" cxnId="{61C08F2C-B827-4CD3-B591-E7990550A992}">
      <dgm:prSet/>
      <dgm:spPr/>
      <dgm:t>
        <a:bodyPr/>
        <a:lstStyle/>
        <a:p>
          <a:endParaRPr lang="en-US"/>
        </a:p>
      </dgm:t>
    </dgm:pt>
    <dgm:pt modelId="{947656C8-805B-495D-A229-C8784590C8AB}" type="sibTrans" cxnId="{61C08F2C-B827-4CD3-B591-E7990550A992}">
      <dgm:prSet/>
      <dgm:spPr/>
      <dgm:t>
        <a:bodyPr/>
        <a:lstStyle/>
        <a:p>
          <a:endParaRPr lang="en-US"/>
        </a:p>
      </dgm:t>
    </dgm:pt>
    <dgm:pt modelId="{BCF94899-629B-4207-B07E-EA5B749810C7}">
      <dgm:prSet phldrT="[Text]" custT="1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en-US" sz="1050" err="1" smtClean="0"/>
            <a:t>Прикупљање</a:t>
          </a:r>
          <a:r>
            <a:rPr lang="en-US" sz="1050" smtClean="0"/>
            <a:t>  </a:t>
          </a:r>
          <a:r>
            <a:rPr lang="en-US" sz="1050" err="1" smtClean="0"/>
            <a:t>информација</a:t>
          </a:r>
          <a:r>
            <a:rPr lang="en-US" sz="1050" smtClean="0"/>
            <a:t> о </a:t>
          </a:r>
          <a:r>
            <a:rPr lang="en-US" sz="1050" err="1" smtClean="0"/>
            <a:t>успесима</a:t>
          </a:r>
          <a:endParaRPr lang="en-US" sz="1050"/>
        </a:p>
      </dgm:t>
    </dgm:pt>
    <dgm:pt modelId="{082FEDBF-F376-4A10-AA98-7826E89344B9}" type="parTrans" cxnId="{D02FB0D9-08E0-447F-8E24-882678A68C51}">
      <dgm:prSet/>
      <dgm:spPr/>
      <dgm:t>
        <a:bodyPr/>
        <a:lstStyle/>
        <a:p>
          <a:endParaRPr lang="en-US"/>
        </a:p>
      </dgm:t>
    </dgm:pt>
    <dgm:pt modelId="{9D90A18F-62A5-4E7F-A20F-B1C45295534E}" type="sibTrans" cxnId="{D02FB0D9-08E0-447F-8E24-882678A68C51}">
      <dgm:prSet/>
      <dgm:spPr/>
      <dgm:t>
        <a:bodyPr/>
        <a:lstStyle/>
        <a:p>
          <a:endParaRPr lang="en-US"/>
        </a:p>
      </dgm:t>
    </dgm:pt>
    <dgm:pt modelId="{96C6B981-A76E-4464-96D1-B19D5D5117A3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endParaRPr lang="en-US" sz="1050"/>
        </a:p>
      </dgm:t>
    </dgm:pt>
    <dgm:pt modelId="{FDB86233-9DD3-4572-868B-9DF580DCA286}" type="parTrans" cxnId="{90EB9626-0A51-431D-8CE4-18F7F7F262C1}">
      <dgm:prSet/>
      <dgm:spPr/>
      <dgm:t>
        <a:bodyPr/>
        <a:lstStyle/>
        <a:p>
          <a:endParaRPr lang="en-US"/>
        </a:p>
      </dgm:t>
    </dgm:pt>
    <dgm:pt modelId="{9971C2E7-C603-413D-9AFB-DD7D634906CA}" type="sibTrans" cxnId="{90EB9626-0A51-431D-8CE4-18F7F7F262C1}">
      <dgm:prSet/>
      <dgm:spPr/>
      <dgm:t>
        <a:bodyPr/>
        <a:lstStyle/>
        <a:p>
          <a:endParaRPr lang="en-US"/>
        </a:p>
      </dgm:t>
    </dgm:pt>
    <dgm:pt modelId="{52D3F0F9-CCBC-4D64-9FA2-A8FFB5C38095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sr-Cyrl-CS" sz="1050" smtClean="0"/>
            <a:t>Књига обавештеља – одмах по постигнутом успеху се обавештавају сви у школи</a:t>
          </a:r>
          <a:endParaRPr lang="en-US" sz="1050"/>
        </a:p>
      </dgm:t>
    </dgm:pt>
    <dgm:pt modelId="{19C4EAEB-85E4-44A2-83BD-050A2BCDC7F5}" type="parTrans" cxnId="{9D3A096F-E85B-4843-892C-234BE387735F}">
      <dgm:prSet/>
      <dgm:spPr/>
      <dgm:t>
        <a:bodyPr/>
        <a:lstStyle/>
        <a:p>
          <a:endParaRPr lang="en-US"/>
        </a:p>
      </dgm:t>
    </dgm:pt>
    <dgm:pt modelId="{791A7A57-B76C-4419-8036-EC6AC8047930}" type="sibTrans" cxnId="{9D3A096F-E85B-4843-892C-234BE387735F}">
      <dgm:prSet/>
      <dgm:spPr/>
      <dgm:t>
        <a:bodyPr/>
        <a:lstStyle/>
        <a:p>
          <a:endParaRPr lang="en-US"/>
        </a:p>
      </dgm:t>
    </dgm:pt>
    <dgm:pt modelId="{4B6CAA65-72D1-45B0-85A3-BF486904CFEF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endParaRPr lang="en-US" sz="1050"/>
        </a:p>
      </dgm:t>
    </dgm:pt>
    <dgm:pt modelId="{C445DF99-BBD2-494D-B281-3CB677FE4D90}" type="parTrans" cxnId="{7001C647-996B-4E9C-8B2B-4E9565056116}">
      <dgm:prSet/>
      <dgm:spPr/>
      <dgm:t>
        <a:bodyPr/>
        <a:lstStyle/>
        <a:p>
          <a:endParaRPr lang="en-US"/>
        </a:p>
      </dgm:t>
    </dgm:pt>
    <dgm:pt modelId="{690610EB-3480-4DF8-8D4D-7FB3AEBA77F5}" type="sibTrans" cxnId="{7001C647-996B-4E9C-8B2B-4E9565056116}">
      <dgm:prSet/>
      <dgm:spPr/>
      <dgm:t>
        <a:bodyPr/>
        <a:lstStyle/>
        <a:p>
          <a:endParaRPr lang="en-US"/>
        </a:p>
      </dgm:t>
    </dgm:pt>
    <dgm:pt modelId="{EE474C66-D662-4FC8-836C-9714A69FD786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sr-Cyrl-CS" sz="1050" smtClean="0"/>
            <a:t>Објављивање информација о успеху ученика на сајту школе</a:t>
          </a:r>
          <a:endParaRPr lang="en-US" sz="1050"/>
        </a:p>
      </dgm:t>
    </dgm:pt>
    <dgm:pt modelId="{2D327329-3777-453D-9EB9-C756198B7696}" type="parTrans" cxnId="{449DD4F6-1FA5-4943-A339-2160C9A7A65C}">
      <dgm:prSet/>
      <dgm:spPr/>
      <dgm:t>
        <a:bodyPr/>
        <a:lstStyle/>
        <a:p>
          <a:endParaRPr lang="en-US"/>
        </a:p>
      </dgm:t>
    </dgm:pt>
    <dgm:pt modelId="{34202674-540E-4E33-8A03-D8A4380C5837}" type="sibTrans" cxnId="{449DD4F6-1FA5-4943-A339-2160C9A7A65C}">
      <dgm:prSet/>
      <dgm:spPr/>
      <dgm:t>
        <a:bodyPr/>
        <a:lstStyle/>
        <a:p>
          <a:endParaRPr lang="en-US"/>
        </a:p>
      </dgm:t>
    </dgm:pt>
    <dgm:pt modelId="{AB0970AB-E3C5-4483-AF1D-0B102B9DFD85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endParaRPr lang="en-US" sz="1050"/>
        </a:p>
      </dgm:t>
    </dgm:pt>
    <dgm:pt modelId="{6934459B-D988-4AD3-94A9-C17EF07FA37D}" type="parTrans" cxnId="{8C975B62-5F95-494F-9F32-D95E79E1531F}">
      <dgm:prSet/>
      <dgm:spPr/>
      <dgm:t>
        <a:bodyPr/>
        <a:lstStyle/>
        <a:p>
          <a:endParaRPr lang="en-US"/>
        </a:p>
      </dgm:t>
    </dgm:pt>
    <dgm:pt modelId="{35CB2BF8-130D-42CD-AF19-404BEA8D811E}" type="sibTrans" cxnId="{8C975B62-5F95-494F-9F32-D95E79E1531F}">
      <dgm:prSet/>
      <dgm:spPr/>
      <dgm:t>
        <a:bodyPr/>
        <a:lstStyle/>
        <a:p>
          <a:endParaRPr lang="en-US"/>
        </a:p>
      </dgm:t>
    </dgm:pt>
    <dgm:pt modelId="{9FFA547A-341F-4CF2-81C7-A30AEC05CF10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sr-Cyrl-CS" sz="1050" smtClean="0"/>
            <a:t>Објављивање информација о успеху ученика на паноу </a:t>
          </a:r>
          <a:endParaRPr lang="en-US" sz="1050"/>
        </a:p>
      </dgm:t>
    </dgm:pt>
    <dgm:pt modelId="{D7501174-107A-42AC-B2DB-CDFEF2053B87}" type="parTrans" cxnId="{F2F10D48-888D-44AB-8D6A-AC1764057FE2}">
      <dgm:prSet/>
      <dgm:spPr/>
      <dgm:t>
        <a:bodyPr/>
        <a:lstStyle/>
        <a:p>
          <a:endParaRPr lang="en-US"/>
        </a:p>
      </dgm:t>
    </dgm:pt>
    <dgm:pt modelId="{6ED61E0C-F477-4084-888D-924A3C75A9BB}" type="sibTrans" cxnId="{F2F10D48-888D-44AB-8D6A-AC1764057FE2}">
      <dgm:prSet/>
      <dgm:spPr/>
      <dgm:t>
        <a:bodyPr/>
        <a:lstStyle/>
        <a:p>
          <a:endParaRPr lang="en-US"/>
        </a:p>
      </dgm:t>
    </dgm:pt>
    <dgm:pt modelId="{35666052-3A8B-4977-9FC9-B463F9520DD3}">
      <dgm:prSet phldrT="[Text]" phldr="1"/>
      <dgm:spPr>
        <a:solidFill>
          <a:schemeClr val="bg1">
            <a:alpha val="90000"/>
          </a:schemeClr>
        </a:solidFill>
      </dgm:spPr>
      <dgm:t>
        <a:bodyPr/>
        <a:lstStyle/>
        <a:p>
          <a:endParaRPr lang="en-US" sz="800"/>
        </a:p>
      </dgm:t>
    </dgm:pt>
    <dgm:pt modelId="{974D7980-BC8D-4487-BF47-49F1D77260A2}" type="sibTrans" cxnId="{1EF27BDC-127C-4B75-A601-45EEB33172BD}">
      <dgm:prSet/>
      <dgm:spPr/>
      <dgm:t>
        <a:bodyPr/>
        <a:lstStyle/>
        <a:p>
          <a:endParaRPr lang="en-US"/>
        </a:p>
      </dgm:t>
    </dgm:pt>
    <dgm:pt modelId="{AF5CD9CD-EEB6-4A09-88D8-D8AA7BC45EA0}" type="parTrans" cxnId="{1EF27BDC-127C-4B75-A601-45EEB33172BD}">
      <dgm:prSet/>
      <dgm:spPr/>
      <dgm:t>
        <a:bodyPr/>
        <a:lstStyle/>
        <a:p>
          <a:endParaRPr lang="en-US"/>
        </a:p>
      </dgm:t>
    </dgm:pt>
    <dgm:pt modelId="{7397CDFE-784F-4C43-8531-91967E7ED8DE}">
      <dgm:prSet/>
      <dgm:spPr>
        <a:solidFill>
          <a:schemeClr val="bg1">
            <a:alpha val="90000"/>
          </a:schemeClr>
        </a:solidFill>
      </dgm:spPr>
      <dgm:t>
        <a:bodyPr/>
        <a:lstStyle/>
        <a:p>
          <a:endParaRPr lang="en-US" sz="800"/>
        </a:p>
      </dgm:t>
    </dgm:pt>
    <dgm:pt modelId="{298C8CF3-645F-46EB-A5E0-2FD4495080F4}" type="parTrans" cxnId="{4483436B-002F-475D-9403-CBB9E31E506E}">
      <dgm:prSet/>
      <dgm:spPr/>
      <dgm:t>
        <a:bodyPr/>
        <a:lstStyle/>
        <a:p>
          <a:endParaRPr lang="en-US"/>
        </a:p>
      </dgm:t>
    </dgm:pt>
    <dgm:pt modelId="{77E26847-EA8F-4E6C-9D09-62206EA99814}" type="sibTrans" cxnId="{4483436B-002F-475D-9403-CBB9E31E506E}">
      <dgm:prSet/>
      <dgm:spPr/>
      <dgm:t>
        <a:bodyPr/>
        <a:lstStyle/>
        <a:p>
          <a:endParaRPr lang="en-US"/>
        </a:p>
      </dgm:t>
    </dgm:pt>
    <dgm:pt modelId="{7CAA666B-27C3-400E-AA53-D0B00F5AED88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en-US" sz="1050" err="1" smtClean="0"/>
            <a:t>Праћење</a:t>
          </a:r>
          <a:r>
            <a:rPr lang="en-US" sz="1050" smtClean="0"/>
            <a:t> </a:t>
          </a:r>
          <a:r>
            <a:rPr lang="en-US" sz="1050" err="1" smtClean="0"/>
            <a:t>конкурса</a:t>
          </a:r>
          <a:r>
            <a:rPr lang="en-US" sz="1050" smtClean="0"/>
            <a:t> </a:t>
          </a:r>
          <a:r>
            <a:rPr lang="en-US" sz="1050" err="1" smtClean="0"/>
            <a:t>Министарства</a:t>
          </a:r>
          <a:r>
            <a:rPr lang="en-US" sz="1050" smtClean="0"/>
            <a:t> </a:t>
          </a:r>
          <a:r>
            <a:rPr lang="en-US" sz="1050" err="1" smtClean="0"/>
            <a:t>просвете</a:t>
          </a:r>
          <a:r>
            <a:rPr lang="en-US" sz="1050" smtClean="0"/>
            <a:t>, </a:t>
          </a:r>
          <a:r>
            <a:rPr lang="en-US" sz="1050" err="1" smtClean="0"/>
            <a:t>спорта</a:t>
          </a:r>
          <a:r>
            <a:rPr lang="en-US" sz="1050" smtClean="0"/>
            <a:t> и </a:t>
          </a:r>
          <a:r>
            <a:rPr lang="en-US" sz="1050" err="1" smtClean="0"/>
            <a:t>омладине</a:t>
          </a:r>
          <a:r>
            <a:rPr lang="en-US" sz="1050" smtClean="0"/>
            <a:t>, </a:t>
          </a:r>
          <a:r>
            <a:rPr lang="en-US" sz="1050" err="1" smtClean="0"/>
            <a:t>Секретеријата</a:t>
          </a:r>
          <a:r>
            <a:rPr lang="en-US" sz="1050" smtClean="0"/>
            <a:t> </a:t>
          </a:r>
          <a:r>
            <a:rPr lang="en-US" sz="1050" err="1" smtClean="0"/>
            <a:t>за</a:t>
          </a:r>
          <a:r>
            <a:rPr lang="en-US" sz="1050" smtClean="0"/>
            <a:t> </a:t>
          </a:r>
          <a:r>
            <a:rPr lang="en-US" sz="1050" err="1" smtClean="0"/>
            <a:t>образовање</a:t>
          </a:r>
          <a:r>
            <a:rPr lang="en-US" sz="1050" smtClean="0"/>
            <a:t>...</a:t>
          </a:r>
          <a:endParaRPr lang="en-US" sz="1050"/>
        </a:p>
      </dgm:t>
    </dgm:pt>
    <dgm:pt modelId="{C02FAFFA-D9B4-4640-9C9A-CD473224444E}" type="parTrans" cxnId="{9517076D-D3AD-4B8C-B16D-37219FFF9BD0}">
      <dgm:prSet/>
      <dgm:spPr/>
      <dgm:t>
        <a:bodyPr/>
        <a:lstStyle/>
        <a:p>
          <a:endParaRPr lang="en-US"/>
        </a:p>
      </dgm:t>
    </dgm:pt>
    <dgm:pt modelId="{178E8CD0-32A7-4E37-BFE4-3A3E1299A566}" type="sibTrans" cxnId="{9517076D-D3AD-4B8C-B16D-37219FFF9BD0}">
      <dgm:prSet/>
      <dgm:spPr/>
      <dgm:t>
        <a:bodyPr/>
        <a:lstStyle/>
        <a:p>
          <a:endParaRPr lang="en-US"/>
        </a:p>
      </dgm:t>
    </dgm:pt>
    <dgm:pt modelId="{57FC8621-8010-431E-B391-35BA09A5C370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sr-Cyrl-CS" sz="1050" smtClean="0"/>
            <a:t>Писање пројекта</a:t>
          </a:r>
          <a:endParaRPr lang="en-US" sz="1050"/>
        </a:p>
      </dgm:t>
    </dgm:pt>
    <dgm:pt modelId="{609897E3-FB74-461A-B703-EF7EB0283180}" type="parTrans" cxnId="{8CCF86D5-8D91-4B67-909E-BED0BB12DBD9}">
      <dgm:prSet/>
      <dgm:spPr/>
      <dgm:t>
        <a:bodyPr/>
        <a:lstStyle/>
        <a:p>
          <a:endParaRPr lang="en-US"/>
        </a:p>
      </dgm:t>
    </dgm:pt>
    <dgm:pt modelId="{4E96A75F-3422-4F42-BD89-4ED11077C319}" type="sibTrans" cxnId="{8CCF86D5-8D91-4B67-909E-BED0BB12DBD9}">
      <dgm:prSet/>
      <dgm:spPr/>
      <dgm:t>
        <a:bodyPr/>
        <a:lstStyle/>
        <a:p>
          <a:endParaRPr lang="en-US"/>
        </a:p>
      </dgm:t>
    </dgm:pt>
    <dgm:pt modelId="{7027E726-5AD9-48F8-8E14-2AC5846DC852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sr-Cyrl-CS" sz="1050" smtClean="0"/>
            <a:t>Реализација пројеката</a:t>
          </a:r>
          <a:endParaRPr lang="en-US" sz="1050"/>
        </a:p>
      </dgm:t>
    </dgm:pt>
    <dgm:pt modelId="{7446CACF-B818-44E5-BA1B-B37B86143E4D}" type="parTrans" cxnId="{0C433A4D-E58B-4C58-BBBC-BD49A8DE6A22}">
      <dgm:prSet/>
      <dgm:spPr/>
      <dgm:t>
        <a:bodyPr/>
        <a:lstStyle/>
        <a:p>
          <a:endParaRPr lang="en-US"/>
        </a:p>
      </dgm:t>
    </dgm:pt>
    <dgm:pt modelId="{89FF7DCB-064E-42A3-973F-833B6ACABA5A}" type="sibTrans" cxnId="{0C433A4D-E58B-4C58-BBBC-BD49A8DE6A22}">
      <dgm:prSet/>
      <dgm:spPr/>
      <dgm:t>
        <a:bodyPr/>
        <a:lstStyle/>
        <a:p>
          <a:endParaRPr lang="en-US"/>
        </a:p>
      </dgm:t>
    </dgm:pt>
    <dgm:pt modelId="{3F8CF3CB-8A69-4284-93F4-EE0FA73F18D2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sr-Cyrl-CS" sz="1050" smtClean="0"/>
            <a:t>Планирање активности уређења простора нма нивоу школе</a:t>
          </a:r>
          <a:endParaRPr lang="en-US" sz="1050"/>
        </a:p>
      </dgm:t>
    </dgm:pt>
    <dgm:pt modelId="{16729FDA-74E2-438F-87BC-B0667AE406C6}" type="parTrans" cxnId="{BD91B2C2-4ECE-40E5-A034-615B958DC361}">
      <dgm:prSet/>
      <dgm:spPr/>
      <dgm:t>
        <a:bodyPr/>
        <a:lstStyle/>
        <a:p>
          <a:endParaRPr lang="en-US"/>
        </a:p>
      </dgm:t>
    </dgm:pt>
    <dgm:pt modelId="{F767078C-9DA0-4C65-83B3-0A0ECBAF0CE3}" type="sibTrans" cxnId="{BD91B2C2-4ECE-40E5-A034-615B958DC361}">
      <dgm:prSet/>
      <dgm:spPr/>
      <dgm:t>
        <a:bodyPr/>
        <a:lstStyle/>
        <a:p>
          <a:endParaRPr lang="en-US"/>
        </a:p>
      </dgm:t>
    </dgm:pt>
    <dgm:pt modelId="{F69FE4A7-F5AE-4B4A-B855-697138824C07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sr-Cyrl-CS" sz="1050" smtClean="0"/>
            <a:t>Реализација планираних активности</a:t>
          </a:r>
          <a:endParaRPr lang="en-US" sz="1050"/>
        </a:p>
      </dgm:t>
    </dgm:pt>
    <dgm:pt modelId="{7B1F4847-C1CF-496F-9B8C-8807C5C654CB}" type="parTrans" cxnId="{7087BD95-3A0D-44B7-8C75-164968C57942}">
      <dgm:prSet/>
      <dgm:spPr/>
      <dgm:t>
        <a:bodyPr/>
        <a:lstStyle/>
        <a:p>
          <a:endParaRPr lang="en-US"/>
        </a:p>
      </dgm:t>
    </dgm:pt>
    <dgm:pt modelId="{FFCEAD8E-6754-4DDD-AD72-F9BE05C617BE}" type="sibTrans" cxnId="{7087BD95-3A0D-44B7-8C75-164968C57942}">
      <dgm:prSet/>
      <dgm:spPr/>
      <dgm:t>
        <a:bodyPr/>
        <a:lstStyle/>
        <a:p>
          <a:endParaRPr lang="en-US"/>
        </a:p>
      </dgm:t>
    </dgm:pt>
    <dgm:pt modelId="{1FBB6998-30C7-4E38-A91D-6B900C472101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sr-Cyrl-CS" sz="1050" smtClean="0"/>
            <a:t>Планирање активности уређења просрора на нивоу учионице, одељења...</a:t>
          </a:r>
          <a:endParaRPr lang="en-US" sz="1050"/>
        </a:p>
      </dgm:t>
    </dgm:pt>
    <dgm:pt modelId="{C763CD9F-DE16-4332-A14E-707C13A9DD97}" type="parTrans" cxnId="{57C5F99C-B1D2-422E-876E-E6CA8A1BE2DB}">
      <dgm:prSet/>
      <dgm:spPr/>
      <dgm:t>
        <a:bodyPr/>
        <a:lstStyle/>
        <a:p>
          <a:endParaRPr lang="en-US"/>
        </a:p>
      </dgm:t>
    </dgm:pt>
    <dgm:pt modelId="{FC00BFD5-0389-4DBB-863A-1B3788E4D707}" type="sibTrans" cxnId="{57C5F99C-B1D2-422E-876E-E6CA8A1BE2DB}">
      <dgm:prSet/>
      <dgm:spPr/>
      <dgm:t>
        <a:bodyPr/>
        <a:lstStyle/>
        <a:p>
          <a:endParaRPr lang="en-US"/>
        </a:p>
      </dgm:t>
    </dgm:pt>
    <dgm:pt modelId="{3BBDFCCF-6B55-4813-BC6A-24982D896CEE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sr-Cyrl-CS" sz="1050" smtClean="0"/>
            <a:t>Реализација планираних активности</a:t>
          </a:r>
          <a:endParaRPr lang="en-US" sz="1050"/>
        </a:p>
      </dgm:t>
    </dgm:pt>
    <dgm:pt modelId="{00F24D8C-5E8F-42D8-B11F-F5FC15D5DA18}" type="parTrans" cxnId="{4B05A702-9A04-497A-BBA1-3D1C712B218D}">
      <dgm:prSet/>
      <dgm:spPr/>
      <dgm:t>
        <a:bodyPr/>
        <a:lstStyle/>
        <a:p>
          <a:endParaRPr lang="en-US"/>
        </a:p>
      </dgm:t>
    </dgm:pt>
    <dgm:pt modelId="{A736BD29-C181-403A-B6B3-196C551C2894}" type="sibTrans" cxnId="{4B05A702-9A04-497A-BBA1-3D1C712B218D}">
      <dgm:prSet/>
      <dgm:spPr/>
      <dgm:t>
        <a:bodyPr/>
        <a:lstStyle/>
        <a:p>
          <a:endParaRPr lang="en-US"/>
        </a:p>
      </dgm:t>
    </dgm:pt>
    <dgm:pt modelId="{44878A3B-61DC-4A20-9047-8F270593C715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sr-Cyrl-CS" sz="1050" b="0" smtClean="0"/>
            <a:t>Реализација годишњег плана Тима за превенцију насзиља</a:t>
          </a:r>
          <a:endParaRPr lang="en-US" sz="1050" b="0"/>
        </a:p>
      </dgm:t>
    </dgm:pt>
    <dgm:pt modelId="{F578C025-7CBB-4F81-A0F1-54B865292ACD}" type="parTrans" cxnId="{3F437306-24E8-42DC-B6F1-D217BC858949}">
      <dgm:prSet/>
      <dgm:spPr/>
      <dgm:t>
        <a:bodyPr/>
        <a:lstStyle/>
        <a:p>
          <a:endParaRPr lang="en-US"/>
        </a:p>
      </dgm:t>
    </dgm:pt>
    <dgm:pt modelId="{F234AA5F-A99D-49A3-8D96-DE1B96FC4334}" type="sibTrans" cxnId="{3F437306-24E8-42DC-B6F1-D217BC858949}">
      <dgm:prSet/>
      <dgm:spPr/>
      <dgm:t>
        <a:bodyPr/>
        <a:lstStyle/>
        <a:p>
          <a:endParaRPr lang="en-US"/>
        </a:p>
      </dgm:t>
    </dgm:pt>
    <dgm:pt modelId="{7B077775-43B2-4B6C-BDB9-BF2A03153711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sr-Cyrl-CS" sz="1050" b="0" smtClean="0"/>
            <a:t>Рад са ученицима – </a:t>
          </a:r>
          <a:r>
            <a:rPr lang="sr-Cyrl-RS" sz="1050" b="0" smtClean="0"/>
            <a:t>(</a:t>
          </a:r>
          <a:r>
            <a:rPr lang="sr-Cyrl-CS" sz="1050" i="1" smtClean="0"/>
            <a:t>на ЧОСу – направити списак тема и реалиѕовати        -разговори са ученицима с циљем кориговања понашања и елиминације агресивних реакција</a:t>
          </a:r>
          <a:endParaRPr lang="en-US" sz="1050" b="0"/>
        </a:p>
      </dgm:t>
    </dgm:pt>
    <dgm:pt modelId="{5BA87655-0362-494C-B4BF-470F39AA24CD}" type="parTrans" cxnId="{9A702CF0-D7AE-40CC-8E4D-70171E887413}">
      <dgm:prSet/>
      <dgm:spPr/>
      <dgm:t>
        <a:bodyPr/>
        <a:lstStyle/>
        <a:p>
          <a:endParaRPr lang="en-US"/>
        </a:p>
      </dgm:t>
    </dgm:pt>
    <dgm:pt modelId="{B60178BF-5F69-4CA8-99EF-E4E498435419}" type="sibTrans" cxnId="{9A702CF0-D7AE-40CC-8E4D-70171E887413}">
      <dgm:prSet/>
      <dgm:spPr/>
      <dgm:t>
        <a:bodyPr/>
        <a:lstStyle/>
        <a:p>
          <a:endParaRPr lang="en-US"/>
        </a:p>
      </dgm:t>
    </dgm:pt>
    <dgm:pt modelId="{EC8CAABD-5EB7-4305-9065-C881E347153D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endParaRPr lang="en-US" sz="1050"/>
        </a:p>
      </dgm:t>
    </dgm:pt>
    <dgm:pt modelId="{9AAA7A75-93B6-4EC6-B5B7-56B10600F96C}" type="parTrans" cxnId="{A00DDEBB-0A74-4DA9-8400-ADE421A23878}">
      <dgm:prSet/>
      <dgm:spPr/>
      <dgm:t>
        <a:bodyPr/>
        <a:lstStyle/>
        <a:p>
          <a:endParaRPr lang="en-US"/>
        </a:p>
      </dgm:t>
    </dgm:pt>
    <dgm:pt modelId="{C11B7823-A07C-4D66-9F42-181E63404474}" type="sibTrans" cxnId="{A00DDEBB-0A74-4DA9-8400-ADE421A23878}">
      <dgm:prSet/>
      <dgm:spPr/>
      <dgm:t>
        <a:bodyPr/>
        <a:lstStyle/>
        <a:p>
          <a:endParaRPr lang="en-US"/>
        </a:p>
      </dgm:t>
    </dgm:pt>
    <dgm:pt modelId="{84629A85-FD02-4295-A706-8335006F7DE0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sr-Cyrl-CS" sz="1050" b="0" smtClean="0"/>
            <a:t>Доследно придржавања Протокола за превенцију насиља и кућног реда школе</a:t>
          </a:r>
          <a:endParaRPr lang="en-US" sz="1050" b="0"/>
        </a:p>
      </dgm:t>
    </dgm:pt>
    <dgm:pt modelId="{D01F32F9-CB9F-4EEA-93DC-4FDDE9747842}" type="sibTrans" cxnId="{D0F2B085-E46D-44A9-AFE9-BA7EB0758114}">
      <dgm:prSet/>
      <dgm:spPr/>
      <dgm:t>
        <a:bodyPr/>
        <a:lstStyle/>
        <a:p>
          <a:endParaRPr lang="en-US"/>
        </a:p>
      </dgm:t>
    </dgm:pt>
    <dgm:pt modelId="{6FEB490D-2884-4A72-BCB7-0AA074EDF982}" type="parTrans" cxnId="{D0F2B085-E46D-44A9-AFE9-BA7EB0758114}">
      <dgm:prSet/>
      <dgm:spPr/>
      <dgm:t>
        <a:bodyPr/>
        <a:lstStyle/>
        <a:p>
          <a:endParaRPr lang="en-US"/>
        </a:p>
      </dgm:t>
    </dgm:pt>
    <dgm:pt modelId="{A2E98207-C6BC-4A2F-901E-B86D8439F654}" type="pres">
      <dgm:prSet presAssocID="{30E4CA1E-5354-46C5-ABFE-C19CBBBDEEC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0E28C3-35AE-4013-866E-6F4821F0087C}" type="pres">
      <dgm:prSet presAssocID="{BF539C33-9C3E-4295-9112-51D9D4FBBC86}" presName="composite" presStyleCnt="0"/>
      <dgm:spPr/>
    </dgm:pt>
    <dgm:pt modelId="{0EF6432A-B5B5-4818-BF26-65CAC9EF2621}" type="pres">
      <dgm:prSet presAssocID="{BF539C33-9C3E-4295-9112-51D9D4FBBC86}" presName="parTx" presStyleLbl="alignNode1" presStyleIdx="0" presStyleCnt="3" custScaleY="115788" custLinFactY="-42757" custLinFactNeighborX="3071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002615-80EE-4B57-822B-544673051A5C}" type="pres">
      <dgm:prSet presAssocID="{BF539C33-9C3E-4295-9112-51D9D4FBBC86}" presName="desTx" presStyleLbl="alignAccFollowNode1" presStyleIdx="0" presStyleCnt="3" custScaleY="70810" custLinFactNeighborX="-3115" custLinFactNeighborY="-916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138B9A-6052-41E8-B187-2308F139DA8C}" type="pres">
      <dgm:prSet presAssocID="{B4CAB43E-710C-4C0E-9D87-6B0DBF8D9879}" presName="space" presStyleCnt="0"/>
      <dgm:spPr/>
    </dgm:pt>
    <dgm:pt modelId="{D0ADFB01-DD5D-494C-B38B-C77A225995E9}" type="pres">
      <dgm:prSet presAssocID="{B4102097-C8FE-4F27-AB30-5D2420620A62}" presName="composite" presStyleCnt="0"/>
      <dgm:spPr/>
    </dgm:pt>
    <dgm:pt modelId="{0579927C-5FF0-42EE-A6E3-ACA4C93CE7C2}" type="pres">
      <dgm:prSet presAssocID="{B4102097-C8FE-4F27-AB30-5D2420620A62}" presName="parTx" presStyleLbl="alignNode1" presStyleIdx="1" presStyleCnt="3" custLinFactY="-52652" custLinFactNeighborX="-5682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4C4C4C-1BB4-4365-905F-9A4DD551B9E6}" type="pres">
      <dgm:prSet presAssocID="{B4102097-C8FE-4F27-AB30-5D2420620A62}" presName="desTx" presStyleLbl="alignAccFollowNode1" presStyleIdx="1" presStyleCnt="3" custScaleX="106078" custScaleY="83851" custLinFactNeighborX="-2643" custLinFactNeighborY="-965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0E3459-E203-4BDE-BC17-0A56E610347C}" type="pres">
      <dgm:prSet presAssocID="{73F596BD-99CD-47FD-8B21-50EB4A50EC99}" presName="space" presStyleCnt="0"/>
      <dgm:spPr/>
    </dgm:pt>
    <dgm:pt modelId="{8C969B1B-3E93-4B70-8BBF-C5DABA46136B}" type="pres">
      <dgm:prSet presAssocID="{403DEE82-A623-4F43-8D81-DE4B046D341F}" presName="composite" presStyleCnt="0"/>
      <dgm:spPr/>
    </dgm:pt>
    <dgm:pt modelId="{8B0E3770-74A7-45D3-88C3-9D0D092EE5E4}" type="pres">
      <dgm:prSet presAssocID="{403DEE82-A623-4F43-8D81-DE4B046D341F}" presName="parTx" presStyleLbl="alignNode1" presStyleIdx="2" presStyleCnt="3" custLinFactY="-56839" custLinFactNeighborX="-2062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0AB747-63C5-4FE1-8394-B69A82E9F39D}" type="pres">
      <dgm:prSet presAssocID="{403DEE82-A623-4F43-8D81-DE4B046D341F}" presName="desTx" presStyleLbl="alignAccFollowNode1" presStyleIdx="2" presStyleCnt="3" custScaleY="89597" custLinFactNeighborX="-2062" custLinFactNeighborY="-859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F437306-24E8-42DC-B6F1-D217BC858949}" srcId="{403DEE82-A623-4F43-8D81-DE4B046D341F}" destId="{44878A3B-61DC-4A20-9047-8F270593C715}" srcOrd="0" destOrd="0" parTransId="{F578C025-7CBB-4F81-A0F1-54B865292ACD}" sibTransId="{F234AA5F-A99D-49A3-8D96-DE1B96FC4334}"/>
    <dgm:cxn modelId="{449DD4F6-1FA5-4943-A339-2160C9A7A65C}" srcId="{BF539C33-9C3E-4295-9112-51D9D4FBBC86}" destId="{EE474C66-D662-4FC8-836C-9714A69FD786}" srcOrd="5" destOrd="0" parTransId="{2D327329-3777-453D-9EB9-C756198B7696}" sibTransId="{34202674-540E-4E33-8A03-D8A4380C5837}"/>
    <dgm:cxn modelId="{BD91B2C2-4ECE-40E5-A034-615B958DC361}" srcId="{B4102097-C8FE-4F27-AB30-5D2420620A62}" destId="{3F8CF3CB-8A69-4284-93F4-EE0FA73F18D2}" srcOrd="3" destOrd="0" parTransId="{16729FDA-74E2-438F-87BC-B0667AE406C6}" sibTransId="{F767078C-9DA0-4C65-83B3-0A0ECBAF0CE3}"/>
    <dgm:cxn modelId="{4483436B-002F-475D-9403-CBB9E31E506E}" srcId="{BF539C33-9C3E-4295-9112-51D9D4FBBC86}" destId="{7397CDFE-784F-4C43-8531-91967E7ED8DE}" srcOrd="10" destOrd="0" parTransId="{298C8CF3-645F-46EB-A5E0-2FD4495080F4}" sibTransId="{77E26847-EA8F-4E6C-9D09-62206EA99814}"/>
    <dgm:cxn modelId="{5AD82318-E3D6-401C-B3FA-9971263D418C}" type="presOf" srcId="{7B077775-43B2-4B6C-BDB9-BF2A03153711}" destId="{A90AB747-63C5-4FE1-8394-B69A82E9F39D}" srcOrd="0" destOrd="1" presId="urn:microsoft.com/office/officeart/2005/8/layout/hList1"/>
    <dgm:cxn modelId="{3BE7E06F-22CB-4ADE-ADF3-E90579AC459F}" type="presOf" srcId="{7CAA666B-27C3-400E-AA53-D0B00F5AED88}" destId="{1E4C4C4C-1BB4-4365-905F-9A4DD551B9E6}" srcOrd="0" destOrd="0" presId="urn:microsoft.com/office/officeart/2005/8/layout/hList1"/>
    <dgm:cxn modelId="{492BA349-A0F3-438D-A05D-28F58D6552DC}" type="presOf" srcId="{EE474C66-D662-4FC8-836C-9714A69FD786}" destId="{6D002615-80EE-4B57-822B-544673051A5C}" srcOrd="0" destOrd="5" presId="urn:microsoft.com/office/officeart/2005/8/layout/hList1"/>
    <dgm:cxn modelId="{DBABE754-1853-4C73-A2C8-A8A3CFB3DFA7}" type="presOf" srcId="{7027E726-5AD9-48F8-8E14-2AC5846DC852}" destId="{1E4C4C4C-1BB4-4365-905F-9A4DD551B9E6}" srcOrd="0" destOrd="2" presId="urn:microsoft.com/office/officeart/2005/8/layout/hList1"/>
    <dgm:cxn modelId="{B0076F42-CEC3-4E97-8EDC-D294E58C1F40}" type="presOf" srcId="{EC8CAABD-5EB7-4305-9065-C881E347153D}" destId="{A90AB747-63C5-4FE1-8394-B69A82E9F39D}" srcOrd="0" destOrd="2" presId="urn:microsoft.com/office/officeart/2005/8/layout/hList1"/>
    <dgm:cxn modelId="{8C975B62-5F95-494F-9F32-D95E79E1531F}" srcId="{BF539C33-9C3E-4295-9112-51D9D4FBBC86}" destId="{AB0970AB-E3C5-4483-AF1D-0B102B9DFD85}" srcOrd="6" destOrd="0" parTransId="{6934459B-D988-4AD3-94A9-C17EF07FA37D}" sibTransId="{35CB2BF8-130D-42CD-AF19-404BEA8D811E}"/>
    <dgm:cxn modelId="{8CCF86D5-8D91-4B67-909E-BED0BB12DBD9}" srcId="{B4102097-C8FE-4F27-AB30-5D2420620A62}" destId="{57FC8621-8010-431E-B391-35BA09A5C370}" srcOrd="1" destOrd="0" parTransId="{609897E3-FB74-461A-B703-EF7EB0283180}" sibTransId="{4E96A75F-3422-4F42-BD89-4ED11077C319}"/>
    <dgm:cxn modelId="{E2EE51FC-EAB4-40BC-B312-4A207FC12C50}" type="presOf" srcId="{9FFA547A-341F-4CF2-81C7-A30AEC05CF10}" destId="{6D002615-80EE-4B57-822B-544673051A5C}" srcOrd="0" destOrd="7" presId="urn:microsoft.com/office/officeart/2005/8/layout/hList1"/>
    <dgm:cxn modelId="{D560541B-C6FA-42EA-AB7E-427A719AF648}" srcId="{BF539C33-9C3E-4295-9112-51D9D4FBBC86}" destId="{423D6491-4D7B-480A-87A8-C3A798A5630C}" srcOrd="0" destOrd="0" parTransId="{489601DF-3862-4E08-8277-200AE690C2C3}" sibTransId="{35BF882B-B075-4F98-B06A-9326C7E33F27}"/>
    <dgm:cxn modelId="{1EF27BDC-127C-4B75-A601-45EEB33172BD}" srcId="{BF539C33-9C3E-4295-9112-51D9D4FBBC86}" destId="{35666052-3A8B-4977-9FC9-B463F9520DD3}" srcOrd="8" destOrd="0" parTransId="{AF5CD9CD-EEB6-4A09-88D8-D8AA7BC45EA0}" sibTransId="{974D7980-BC8D-4487-BF47-49F1D77260A2}"/>
    <dgm:cxn modelId="{A00DDEBB-0A74-4DA9-8400-ADE421A23878}" srcId="{403DEE82-A623-4F43-8D81-DE4B046D341F}" destId="{EC8CAABD-5EB7-4305-9065-C881E347153D}" srcOrd="2" destOrd="0" parTransId="{9AAA7A75-93B6-4EC6-B5B7-56B10600F96C}" sibTransId="{C11B7823-A07C-4D66-9F42-181E63404474}"/>
    <dgm:cxn modelId="{6340BA97-249C-446C-8EE9-02DAE90560BA}" type="presOf" srcId="{F69FE4A7-F5AE-4B4A-B855-697138824C07}" destId="{1E4C4C4C-1BB4-4365-905F-9A4DD551B9E6}" srcOrd="0" destOrd="4" presId="urn:microsoft.com/office/officeart/2005/8/layout/hList1"/>
    <dgm:cxn modelId="{ADE02ADE-D92A-40F8-BB24-7849A76B6A87}" type="presOf" srcId="{96C6B981-A76E-4464-96D1-B19D5D5117A3}" destId="{6D002615-80EE-4B57-822B-544673051A5C}" srcOrd="0" destOrd="2" presId="urn:microsoft.com/office/officeart/2005/8/layout/hList1"/>
    <dgm:cxn modelId="{57C5F99C-B1D2-422E-876E-E6CA8A1BE2DB}" srcId="{B4102097-C8FE-4F27-AB30-5D2420620A62}" destId="{1FBB6998-30C7-4E38-A91D-6B900C472101}" srcOrd="5" destOrd="0" parTransId="{C763CD9F-DE16-4332-A14E-707C13A9DD97}" sibTransId="{FC00BFD5-0389-4DBB-863A-1B3788E4D707}"/>
    <dgm:cxn modelId="{359BAB90-26DE-41AB-A1D5-184F86FF06DC}" type="presOf" srcId="{30E4CA1E-5354-46C5-ABFE-C19CBBBDEEC8}" destId="{A2E98207-C6BC-4A2F-901E-B86D8439F654}" srcOrd="0" destOrd="0" presId="urn:microsoft.com/office/officeart/2005/8/layout/hList1"/>
    <dgm:cxn modelId="{7001C647-996B-4E9C-8B2B-4E9565056116}" srcId="{BF539C33-9C3E-4295-9112-51D9D4FBBC86}" destId="{4B6CAA65-72D1-45B0-85A3-BF486904CFEF}" srcOrd="4" destOrd="0" parTransId="{C445DF99-BBD2-494D-B281-3CB677FE4D90}" sibTransId="{690610EB-3480-4DF8-8D4D-7FB3AEBA77F5}"/>
    <dgm:cxn modelId="{16B1CEE7-223E-401D-A48E-9CB8F04C5733}" type="presOf" srcId="{35666052-3A8B-4977-9FC9-B463F9520DD3}" destId="{6D002615-80EE-4B57-822B-544673051A5C}" srcOrd="0" destOrd="8" presId="urn:microsoft.com/office/officeart/2005/8/layout/hList1"/>
    <dgm:cxn modelId="{9517076D-D3AD-4B8C-B16D-37219FFF9BD0}" srcId="{B4102097-C8FE-4F27-AB30-5D2420620A62}" destId="{7CAA666B-27C3-400E-AA53-D0B00F5AED88}" srcOrd="0" destOrd="0" parTransId="{C02FAFFA-D9B4-4640-9C9A-CD473224444E}" sibTransId="{178E8CD0-32A7-4E37-BFE4-3A3E1299A566}"/>
    <dgm:cxn modelId="{1FA8825E-3DB3-4BA5-87F1-AEA19EC696EB}" type="presOf" srcId="{1FBB6998-30C7-4E38-A91D-6B900C472101}" destId="{1E4C4C4C-1BB4-4365-905F-9A4DD551B9E6}" srcOrd="0" destOrd="5" presId="urn:microsoft.com/office/officeart/2005/8/layout/hList1"/>
    <dgm:cxn modelId="{3C6B0D06-9BB5-4A2C-8447-F57D5F874919}" type="presOf" srcId="{57FC8621-8010-431E-B391-35BA09A5C370}" destId="{1E4C4C4C-1BB4-4365-905F-9A4DD551B9E6}" srcOrd="0" destOrd="1" presId="urn:microsoft.com/office/officeart/2005/8/layout/hList1"/>
    <dgm:cxn modelId="{DB0919DC-5C55-4AAF-A44F-0485928B1940}" srcId="{30E4CA1E-5354-46C5-ABFE-C19CBBBDEEC8}" destId="{BF539C33-9C3E-4295-9112-51D9D4FBBC86}" srcOrd="0" destOrd="0" parTransId="{E066C044-8DF7-471F-BFCE-BD0BEDBECF08}" sibTransId="{B4CAB43E-710C-4C0E-9D87-6B0DBF8D9879}"/>
    <dgm:cxn modelId="{A00AE697-B409-4A2E-8AE0-CB811A9AEA17}" type="presOf" srcId="{B4102097-C8FE-4F27-AB30-5D2420620A62}" destId="{0579927C-5FF0-42EE-A6E3-ACA4C93CE7C2}" srcOrd="0" destOrd="0" presId="urn:microsoft.com/office/officeart/2005/8/layout/hList1"/>
    <dgm:cxn modelId="{D02FB0D9-08E0-447F-8E24-882678A68C51}" srcId="{BF539C33-9C3E-4295-9112-51D9D4FBBC86}" destId="{BCF94899-629B-4207-B07E-EA5B749810C7}" srcOrd="1" destOrd="0" parTransId="{082FEDBF-F376-4A10-AA98-7826E89344B9}" sibTransId="{9D90A18F-62A5-4E7F-A20F-B1C45295534E}"/>
    <dgm:cxn modelId="{9A702CF0-D7AE-40CC-8E4D-70171E887413}" srcId="{403DEE82-A623-4F43-8D81-DE4B046D341F}" destId="{7B077775-43B2-4B6C-BDB9-BF2A03153711}" srcOrd="1" destOrd="0" parTransId="{5BA87655-0362-494C-B4BF-470F39AA24CD}" sibTransId="{B60178BF-5F69-4CA8-99EF-E4E498435419}"/>
    <dgm:cxn modelId="{83EB0F26-F9B9-4CBF-80AE-B3441C0EA715}" type="presOf" srcId="{4B6CAA65-72D1-45B0-85A3-BF486904CFEF}" destId="{6D002615-80EE-4B57-822B-544673051A5C}" srcOrd="0" destOrd="4" presId="urn:microsoft.com/office/officeart/2005/8/layout/hList1"/>
    <dgm:cxn modelId="{61C08F2C-B827-4CD3-B591-E7990550A992}" srcId="{BF539C33-9C3E-4295-9112-51D9D4FBBC86}" destId="{6F96A9B8-6CE7-47CC-AF24-198D165A566E}" srcOrd="9" destOrd="0" parTransId="{A5B89741-EE79-4202-BA44-1E71C124836D}" sibTransId="{947656C8-805B-495D-A229-C8784590C8AB}"/>
    <dgm:cxn modelId="{99969780-5686-4703-A022-59AA1111EAF3}" type="presOf" srcId="{AB0970AB-E3C5-4483-AF1D-0B102B9DFD85}" destId="{6D002615-80EE-4B57-822B-544673051A5C}" srcOrd="0" destOrd="6" presId="urn:microsoft.com/office/officeart/2005/8/layout/hList1"/>
    <dgm:cxn modelId="{B3AE9C6D-1610-43B0-A03E-5D1F44E2A638}" srcId="{30E4CA1E-5354-46C5-ABFE-C19CBBBDEEC8}" destId="{403DEE82-A623-4F43-8D81-DE4B046D341F}" srcOrd="2" destOrd="0" parTransId="{4BDA013C-2C2E-46C8-B6B0-0DA95C2C5B52}" sibTransId="{3F64D75A-7B1D-44E9-9100-423B30C315F7}"/>
    <dgm:cxn modelId="{D0F2B085-E46D-44A9-AFE9-BA7EB0758114}" srcId="{403DEE82-A623-4F43-8D81-DE4B046D341F}" destId="{84629A85-FD02-4295-A706-8335006F7DE0}" srcOrd="3" destOrd="0" parTransId="{6FEB490D-2884-4A72-BCB7-0AA074EDF982}" sibTransId="{D01F32F9-CB9F-4EEA-93DC-4FDDE9747842}"/>
    <dgm:cxn modelId="{F74CDB49-8B61-4245-9693-EC1AAD979645}" type="presOf" srcId="{3BBDFCCF-6B55-4813-BC6A-24982D896CEE}" destId="{1E4C4C4C-1BB4-4365-905F-9A4DD551B9E6}" srcOrd="0" destOrd="6" presId="urn:microsoft.com/office/officeart/2005/8/layout/hList1"/>
    <dgm:cxn modelId="{4B05A702-9A04-497A-BBA1-3D1C712B218D}" srcId="{B4102097-C8FE-4F27-AB30-5D2420620A62}" destId="{3BBDFCCF-6B55-4813-BC6A-24982D896CEE}" srcOrd="6" destOrd="0" parTransId="{00F24D8C-5E8F-42D8-B11F-F5FC15D5DA18}" sibTransId="{A736BD29-C181-403A-B6B3-196C551C2894}"/>
    <dgm:cxn modelId="{F228F923-B3B7-47F5-8F51-22104F662E4D}" type="presOf" srcId="{BF539C33-9C3E-4295-9112-51D9D4FBBC86}" destId="{0EF6432A-B5B5-4818-BF26-65CAC9EF2621}" srcOrd="0" destOrd="0" presId="urn:microsoft.com/office/officeart/2005/8/layout/hList1"/>
    <dgm:cxn modelId="{FCAC25E0-4C29-4E8C-A09A-2AB013A44892}" type="presOf" srcId="{52D3F0F9-CCBC-4D64-9FA2-A8FFB5C38095}" destId="{6D002615-80EE-4B57-822B-544673051A5C}" srcOrd="0" destOrd="3" presId="urn:microsoft.com/office/officeart/2005/8/layout/hList1"/>
    <dgm:cxn modelId="{9D3A096F-E85B-4843-892C-234BE387735F}" srcId="{BF539C33-9C3E-4295-9112-51D9D4FBBC86}" destId="{52D3F0F9-CCBC-4D64-9FA2-A8FFB5C38095}" srcOrd="3" destOrd="0" parTransId="{19C4EAEB-85E4-44A2-83BD-050A2BCDC7F5}" sibTransId="{791A7A57-B76C-4419-8036-EC6AC8047930}"/>
    <dgm:cxn modelId="{7087BD95-3A0D-44B7-8C75-164968C57942}" srcId="{B4102097-C8FE-4F27-AB30-5D2420620A62}" destId="{F69FE4A7-F5AE-4B4A-B855-697138824C07}" srcOrd="4" destOrd="0" parTransId="{7B1F4847-C1CF-496F-9B8C-8807C5C654CB}" sibTransId="{FFCEAD8E-6754-4DDD-AD72-F9BE05C617BE}"/>
    <dgm:cxn modelId="{F2F10D48-888D-44AB-8D6A-AC1764057FE2}" srcId="{BF539C33-9C3E-4295-9112-51D9D4FBBC86}" destId="{9FFA547A-341F-4CF2-81C7-A30AEC05CF10}" srcOrd="7" destOrd="0" parTransId="{D7501174-107A-42AC-B2DB-CDFEF2053B87}" sibTransId="{6ED61E0C-F477-4084-888D-924A3C75A9BB}"/>
    <dgm:cxn modelId="{FE61CBA0-6750-445E-BC08-10CD1154D250}" type="presOf" srcId="{44878A3B-61DC-4A20-9047-8F270593C715}" destId="{A90AB747-63C5-4FE1-8394-B69A82E9F39D}" srcOrd="0" destOrd="0" presId="urn:microsoft.com/office/officeart/2005/8/layout/hList1"/>
    <dgm:cxn modelId="{5DE10323-AA45-48CF-B4CD-E2AA198A0A85}" type="presOf" srcId="{84629A85-FD02-4295-A706-8335006F7DE0}" destId="{A90AB747-63C5-4FE1-8394-B69A82E9F39D}" srcOrd="0" destOrd="3" presId="urn:microsoft.com/office/officeart/2005/8/layout/hList1"/>
    <dgm:cxn modelId="{2D69C985-8CAA-47FF-AAE3-734DC69465D3}" type="presOf" srcId="{403DEE82-A623-4F43-8D81-DE4B046D341F}" destId="{8B0E3770-74A7-45D3-88C3-9D0D092EE5E4}" srcOrd="0" destOrd="0" presId="urn:microsoft.com/office/officeart/2005/8/layout/hList1"/>
    <dgm:cxn modelId="{C35AB127-266B-4B96-A072-654A2E4F5751}" type="presOf" srcId="{6F96A9B8-6CE7-47CC-AF24-198D165A566E}" destId="{6D002615-80EE-4B57-822B-544673051A5C}" srcOrd="0" destOrd="9" presId="urn:microsoft.com/office/officeart/2005/8/layout/hList1"/>
    <dgm:cxn modelId="{0C433A4D-E58B-4C58-BBBC-BD49A8DE6A22}" srcId="{B4102097-C8FE-4F27-AB30-5D2420620A62}" destId="{7027E726-5AD9-48F8-8E14-2AC5846DC852}" srcOrd="2" destOrd="0" parTransId="{7446CACF-B818-44E5-BA1B-B37B86143E4D}" sibTransId="{89FF7DCB-064E-42A3-973F-833B6ACABA5A}"/>
    <dgm:cxn modelId="{9107EDB6-A5C5-4C64-BE39-891E1092DAEB}" type="presOf" srcId="{423D6491-4D7B-480A-87A8-C3A798A5630C}" destId="{6D002615-80EE-4B57-822B-544673051A5C}" srcOrd="0" destOrd="0" presId="urn:microsoft.com/office/officeart/2005/8/layout/hList1"/>
    <dgm:cxn modelId="{B86B87E7-0697-471D-8518-9C8290E779FB}" srcId="{30E4CA1E-5354-46C5-ABFE-C19CBBBDEEC8}" destId="{B4102097-C8FE-4F27-AB30-5D2420620A62}" srcOrd="1" destOrd="0" parTransId="{CE93E1FF-D1F7-490A-9D9B-BBB91DE2BE75}" sibTransId="{73F596BD-99CD-47FD-8B21-50EB4A50EC99}"/>
    <dgm:cxn modelId="{8E4B5AE2-3AF8-46C2-8029-542FE44E2D84}" type="presOf" srcId="{7397CDFE-784F-4C43-8531-91967E7ED8DE}" destId="{6D002615-80EE-4B57-822B-544673051A5C}" srcOrd="0" destOrd="10" presId="urn:microsoft.com/office/officeart/2005/8/layout/hList1"/>
    <dgm:cxn modelId="{D72313A0-D4F6-4BD8-9B15-AA752898E2F3}" type="presOf" srcId="{3F8CF3CB-8A69-4284-93F4-EE0FA73F18D2}" destId="{1E4C4C4C-1BB4-4365-905F-9A4DD551B9E6}" srcOrd="0" destOrd="3" presId="urn:microsoft.com/office/officeart/2005/8/layout/hList1"/>
    <dgm:cxn modelId="{09D925D5-CC56-4BFA-A34C-8442AB05BE79}" type="presOf" srcId="{BCF94899-629B-4207-B07E-EA5B749810C7}" destId="{6D002615-80EE-4B57-822B-544673051A5C}" srcOrd="0" destOrd="1" presId="urn:microsoft.com/office/officeart/2005/8/layout/hList1"/>
    <dgm:cxn modelId="{90EB9626-0A51-431D-8CE4-18F7F7F262C1}" srcId="{BF539C33-9C3E-4295-9112-51D9D4FBBC86}" destId="{96C6B981-A76E-4464-96D1-B19D5D5117A3}" srcOrd="2" destOrd="0" parTransId="{FDB86233-9DD3-4572-868B-9DF580DCA286}" sibTransId="{9971C2E7-C603-413D-9AFB-DD7D634906CA}"/>
    <dgm:cxn modelId="{3523370C-C1D3-4D86-9542-FB472CBDC3BF}" type="presParOf" srcId="{A2E98207-C6BC-4A2F-901E-B86D8439F654}" destId="{980E28C3-35AE-4013-866E-6F4821F0087C}" srcOrd="0" destOrd="0" presId="urn:microsoft.com/office/officeart/2005/8/layout/hList1"/>
    <dgm:cxn modelId="{264D27CD-1019-43A3-9FF2-B35718B217BC}" type="presParOf" srcId="{980E28C3-35AE-4013-866E-6F4821F0087C}" destId="{0EF6432A-B5B5-4818-BF26-65CAC9EF2621}" srcOrd="0" destOrd="0" presId="urn:microsoft.com/office/officeart/2005/8/layout/hList1"/>
    <dgm:cxn modelId="{6ACF19B0-83F4-4937-9E38-0A193D510F47}" type="presParOf" srcId="{980E28C3-35AE-4013-866E-6F4821F0087C}" destId="{6D002615-80EE-4B57-822B-544673051A5C}" srcOrd="1" destOrd="0" presId="urn:microsoft.com/office/officeart/2005/8/layout/hList1"/>
    <dgm:cxn modelId="{E9C4BCD8-F510-469B-991B-052A6477698E}" type="presParOf" srcId="{A2E98207-C6BC-4A2F-901E-B86D8439F654}" destId="{5E138B9A-6052-41E8-B187-2308F139DA8C}" srcOrd="1" destOrd="0" presId="urn:microsoft.com/office/officeart/2005/8/layout/hList1"/>
    <dgm:cxn modelId="{E46E2A7C-DC22-48C5-8DE0-E24A0FE469FC}" type="presParOf" srcId="{A2E98207-C6BC-4A2F-901E-B86D8439F654}" destId="{D0ADFB01-DD5D-494C-B38B-C77A225995E9}" srcOrd="2" destOrd="0" presId="urn:microsoft.com/office/officeart/2005/8/layout/hList1"/>
    <dgm:cxn modelId="{A680CF4D-5075-439B-9180-29627E6FF101}" type="presParOf" srcId="{D0ADFB01-DD5D-494C-B38B-C77A225995E9}" destId="{0579927C-5FF0-42EE-A6E3-ACA4C93CE7C2}" srcOrd="0" destOrd="0" presId="urn:microsoft.com/office/officeart/2005/8/layout/hList1"/>
    <dgm:cxn modelId="{E38AB0B6-5DE4-426D-8273-61A64AFBA00A}" type="presParOf" srcId="{D0ADFB01-DD5D-494C-B38B-C77A225995E9}" destId="{1E4C4C4C-1BB4-4365-905F-9A4DD551B9E6}" srcOrd="1" destOrd="0" presId="urn:microsoft.com/office/officeart/2005/8/layout/hList1"/>
    <dgm:cxn modelId="{691A097D-74DB-463A-9A18-DBFAF9B85635}" type="presParOf" srcId="{A2E98207-C6BC-4A2F-901E-B86D8439F654}" destId="{E90E3459-E203-4BDE-BC17-0A56E610347C}" srcOrd="3" destOrd="0" presId="urn:microsoft.com/office/officeart/2005/8/layout/hList1"/>
    <dgm:cxn modelId="{CB5E3549-77E0-4A32-A764-DB051517B5F7}" type="presParOf" srcId="{A2E98207-C6BC-4A2F-901E-B86D8439F654}" destId="{8C969B1B-3E93-4B70-8BBF-C5DABA46136B}" srcOrd="4" destOrd="0" presId="urn:microsoft.com/office/officeart/2005/8/layout/hList1"/>
    <dgm:cxn modelId="{7B9B25C2-A25A-4BB7-9538-5D77BC934C37}" type="presParOf" srcId="{8C969B1B-3E93-4B70-8BBF-C5DABA46136B}" destId="{8B0E3770-74A7-45D3-88C3-9D0D092EE5E4}" srcOrd="0" destOrd="0" presId="urn:microsoft.com/office/officeart/2005/8/layout/hList1"/>
    <dgm:cxn modelId="{81D82B9D-251E-4107-BCF4-A56FD8B24B70}" type="presParOf" srcId="{8C969B1B-3E93-4B70-8BBF-C5DABA46136B}" destId="{A90AB747-63C5-4FE1-8394-B69A82E9F39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091E7A-AC9E-4F55-8F07-C91F3DB63052}">
      <dsp:nvSpPr>
        <dsp:cNvPr id="0" name=""/>
        <dsp:cNvSpPr/>
      </dsp:nvSpPr>
      <dsp:spPr>
        <a:xfrm>
          <a:off x="1779370" y="202691"/>
          <a:ext cx="4864608" cy="4864608"/>
        </a:xfrm>
        <a:prstGeom prst="pie">
          <a:avLst>
            <a:gd name="adj1" fmla="val 16200000"/>
            <a:gd name="adj2" fmla="val 1928571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smtClean="0"/>
            <a:t>РЕСУРСИ 3,33</a:t>
          </a:r>
          <a:endParaRPr lang="en-US" sz="1400" kern="1200"/>
        </a:p>
      </dsp:txBody>
      <dsp:txXfrm>
        <a:off x="4259741" y="665987"/>
        <a:ext cx="1331976" cy="839724"/>
      </dsp:txXfrm>
    </dsp:sp>
    <dsp:sp modelId="{D0913864-285F-453B-941C-36FD8A63DDF0}">
      <dsp:nvSpPr>
        <dsp:cNvPr id="0" name=""/>
        <dsp:cNvSpPr/>
      </dsp:nvSpPr>
      <dsp:spPr>
        <a:xfrm>
          <a:off x="1585621" y="81254"/>
          <a:ext cx="5000768" cy="5628691"/>
        </a:xfrm>
        <a:prstGeom prst="pie">
          <a:avLst>
            <a:gd name="adj1" fmla="val 19285716"/>
            <a:gd name="adj2" fmla="val 77142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smtClean="0"/>
            <a:t>ПОДРШКА УЧЕНИЦИМА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smtClean="0"/>
            <a:t>4,09</a:t>
          </a:r>
          <a:endParaRPr lang="en-US" sz="1400" kern="1200"/>
        </a:p>
      </dsp:txBody>
      <dsp:txXfrm>
        <a:off x="5008766" y="2091501"/>
        <a:ext cx="1452604" cy="1038627"/>
      </dsp:txXfrm>
    </dsp:sp>
    <dsp:sp modelId="{2F80A9E4-5177-4DDF-B507-FBC13FEEF7BC}">
      <dsp:nvSpPr>
        <dsp:cNvPr id="0" name=""/>
        <dsp:cNvSpPr/>
      </dsp:nvSpPr>
      <dsp:spPr>
        <a:xfrm>
          <a:off x="1653701" y="463295"/>
          <a:ext cx="4864608" cy="4864608"/>
        </a:xfrm>
        <a:prstGeom prst="pie">
          <a:avLst>
            <a:gd name="adj1" fmla="val 771428"/>
            <a:gd name="adj2" fmla="val 385714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smtClean="0"/>
            <a:t>ПОСТИГНУЋА УЧЕНИКА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smtClean="0"/>
            <a:t>4,07</a:t>
          </a:r>
        </a:p>
      </dsp:txBody>
      <dsp:txXfrm>
        <a:off x="4780949" y="3358896"/>
        <a:ext cx="1274064" cy="926592"/>
      </dsp:txXfrm>
    </dsp:sp>
    <dsp:sp modelId="{8A1070E8-F267-49BF-8902-8D71D8093F43}">
      <dsp:nvSpPr>
        <dsp:cNvPr id="0" name=""/>
        <dsp:cNvSpPr/>
      </dsp:nvSpPr>
      <dsp:spPr>
        <a:xfrm>
          <a:off x="1653701" y="463295"/>
          <a:ext cx="4864608" cy="4864608"/>
        </a:xfrm>
        <a:prstGeom prst="pie">
          <a:avLst>
            <a:gd name="adj1" fmla="val 3857226"/>
            <a:gd name="adj2" fmla="val 694285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smtClean="0"/>
            <a:t>РУКОВОЂЕЊЕ И ОРГАНИЗАЦИЈА  3,80</a:t>
          </a:r>
          <a:endParaRPr lang="en-US" sz="1200" kern="1200"/>
        </a:p>
      </dsp:txBody>
      <dsp:txXfrm>
        <a:off x="3434495" y="4285488"/>
        <a:ext cx="1303020" cy="926592"/>
      </dsp:txXfrm>
    </dsp:sp>
    <dsp:sp modelId="{BDA83D77-CABC-41BD-9458-649978360BDD}">
      <dsp:nvSpPr>
        <dsp:cNvPr id="0" name=""/>
        <dsp:cNvSpPr/>
      </dsp:nvSpPr>
      <dsp:spPr>
        <a:xfrm>
          <a:off x="1653701" y="463295"/>
          <a:ext cx="4864608" cy="4864608"/>
        </a:xfrm>
        <a:prstGeom prst="pie">
          <a:avLst>
            <a:gd name="adj1" fmla="val 6942858"/>
            <a:gd name="adj2" fmla="val 1002857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kern="1200" smtClean="0"/>
            <a:t>ЕТОС  3,35</a:t>
          </a:r>
          <a:endParaRPr lang="en-US" sz="1500" kern="1200"/>
        </a:p>
      </dsp:txBody>
      <dsp:txXfrm>
        <a:off x="2116997" y="3358896"/>
        <a:ext cx="1274064" cy="926592"/>
      </dsp:txXfrm>
    </dsp:sp>
    <dsp:sp modelId="{12EB9DDA-EEDD-494E-B31C-61E76A658032}">
      <dsp:nvSpPr>
        <dsp:cNvPr id="0" name=""/>
        <dsp:cNvSpPr/>
      </dsp:nvSpPr>
      <dsp:spPr>
        <a:xfrm>
          <a:off x="1653701" y="463295"/>
          <a:ext cx="4864608" cy="4864608"/>
        </a:xfrm>
        <a:prstGeom prst="pie">
          <a:avLst>
            <a:gd name="adj1" fmla="val 10028574"/>
            <a:gd name="adj2" fmla="val 1311428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kern="1200" smtClean="0"/>
            <a:t>ШКОЛСКИ ПРОГРАМ   3,79</a:t>
          </a:r>
          <a:endParaRPr lang="en-US" sz="1500" kern="1200"/>
        </a:p>
      </dsp:txBody>
      <dsp:txXfrm>
        <a:off x="1775316" y="2200656"/>
        <a:ext cx="1413052" cy="897636"/>
      </dsp:txXfrm>
    </dsp:sp>
    <dsp:sp modelId="{36C5109F-8001-41B4-85CD-CBD9113433D7}">
      <dsp:nvSpPr>
        <dsp:cNvPr id="0" name=""/>
        <dsp:cNvSpPr/>
      </dsp:nvSpPr>
      <dsp:spPr>
        <a:xfrm>
          <a:off x="1653701" y="463295"/>
          <a:ext cx="4864608" cy="4864608"/>
        </a:xfrm>
        <a:prstGeom prst="pie">
          <a:avLst>
            <a:gd name="adj1" fmla="val 13114284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kern="1200" smtClean="0"/>
            <a:t>НАСТАВА И УЧЕЊЕ   3,79</a:t>
          </a:r>
          <a:endParaRPr lang="en-US" sz="1500" kern="1200"/>
        </a:p>
      </dsp:txBody>
      <dsp:txXfrm>
        <a:off x="2707699" y="926592"/>
        <a:ext cx="1331976" cy="8397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2C0BB6-05FD-416A-8541-413C8153E756}">
      <dsp:nvSpPr>
        <dsp:cNvPr id="0" name=""/>
        <dsp:cNvSpPr/>
      </dsp:nvSpPr>
      <dsp:spPr>
        <a:xfrm>
          <a:off x="0" y="543260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A058E9-42A2-45E7-A9D6-A0A4A5B81819}">
      <dsp:nvSpPr>
        <dsp:cNvPr id="0" name=""/>
        <dsp:cNvSpPr/>
      </dsp:nvSpPr>
      <dsp:spPr>
        <a:xfrm>
          <a:off x="411480" y="41420"/>
          <a:ext cx="576072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3400" kern="1200" smtClean="0"/>
            <a:t>ПОДРШКА УЧЕНИЦИМА</a:t>
          </a:r>
          <a:endParaRPr lang="en-US" sz="3400" kern="1200"/>
        </a:p>
      </dsp:txBody>
      <dsp:txXfrm>
        <a:off x="460476" y="90416"/>
        <a:ext cx="5662728" cy="905688"/>
      </dsp:txXfrm>
    </dsp:sp>
    <dsp:sp modelId="{CD622469-5203-4935-9085-6007D6A289DB}">
      <dsp:nvSpPr>
        <dsp:cNvPr id="0" name=""/>
        <dsp:cNvSpPr/>
      </dsp:nvSpPr>
      <dsp:spPr>
        <a:xfrm>
          <a:off x="0" y="2085501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ED7BA5-E47D-489F-A66B-9D65555D6FE8}">
      <dsp:nvSpPr>
        <dsp:cNvPr id="0" name=""/>
        <dsp:cNvSpPr/>
      </dsp:nvSpPr>
      <dsp:spPr>
        <a:xfrm>
          <a:off x="411480" y="1583661"/>
          <a:ext cx="576072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3400" kern="1200" smtClean="0"/>
            <a:t>НАСТАВА И УЧЕЊЕ</a:t>
          </a:r>
          <a:endParaRPr lang="en-US" sz="3400" kern="1200"/>
        </a:p>
      </dsp:txBody>
      <dsp:txXfrm>
        <a:off x="460476" y="1632657"/>
        <a:ext cx="5662728" cy="905688"/>
      </dsp:txXfrm>
    </dsp:sp>
    <dsp:sp modelId="{5C8389E1-4510-4F64-A036-3BC51E4B490B}">
      <dsp:nvSpPr>
        <dsp:cNvPr id="0" name=""/>
        <dsp:cNvSpPr/>
      </dsp:nvSpPr>
      <dsp:spPr>
        <a:xfrm>
          <a:off x="0" y="3627741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2F48F8-9715-4D50-B57A-C8793A207521}">
      <dsp:nvSpPr>
        <dsp:cNvPr id="0" name=""/>
        <dsp:cNvSpPr/>
      </dsp:nvSpPr>
      <dsp:spPr>
        <a:xfrm>
          <a:off x="411480" y="3125900"/>
          <a:ext cx="576072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3400" kern="1200" smtClean="0"/>
            <a:t>ЕТОС</a:t>
          </a:r>
          <a:endParaRPr lang="en-US" sz="3400" kern="1200"/>
        </a:p>
      </dsp:txBody>
      <dsp:txXfrm>
        <a:off x="460476" y="3174896"/>
        <a:ext cx="5662728" cy="9056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F6432A-B5B5-4818-BF26-65CAC9EF2621}">
      <dsp:nvSpPr>
        <dsp:cNvPr id="0" name=""/>
        <dsp:cNvSpPr/>
      </dsp:nvSpPr>
      <dsp:spPr>
        <a:xfrm>
          <a:off x="76187" y="0"/>
          <a:ext cx="2463254" cy="11408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1300" kern="1200" smtClean="0"/>
            <a:t>Јавно и благовремено  похваљивање и награђивање  успеха ученика и наст</a:t>
          </a:r>
          <a:r>
            <a:rPr lang="sr-Cyrl-CS" sz="1200" kern="1200" smtClean="0"/>
            <a:t>авника и радника школе</a:t>
          </a:r>
          <a:endParaRPr lang="en-US" sz="1200" kern="1200"/>
        </a:p>
      </dsp:txBody>
      <dsp:txXfrm>
        <a:off x="76187" y="0"/>
        <a:ext cx="2463254" cy="1140861"/>
      </dsp:txXfrm>
    </dsp:sp>
    <dsp:sp modelId="{6D002615-80EE-4B57-822B-544673051A5C}">
      <dsp:nvSpPr>
        <dsp:cNvPr id="0" name=""/>
        <dsp:cNvSpPr/>
      </dsp:nvSpPr>
      <dsp:spPr>
        <a:xfrm>
          <a:off x="0" y="1410572"/>
          <a:ext cx="2463254" cy="866921"/>
        </a:xfrm>
        <a:prstGeom prst="rect">
          <a:avLst/>
        </a:prstGeom>
        <a:solidFill>
          <a:schemeClr val="bg1">
            <a:alpha val="9000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800" kern="120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50" kern="1200" err="1" smtClean="0"/>
            <a:t>Прикупљање</a:t>
          </a:r>
          <a:r>
            <a:rPr lang="en-US" sz="1050" kern="1200" smtClean="0"/>
            <a:t>  </a:t>
          </a:r>
          <a:r>
            <a:rPr lang="en-US" sz="1050" kern="1200" err="1" smtClean="0"/>
            <a:t>информација</a:t>
          </a:r>
          <a:r>
            <a:rPr lang="en-US" sz="1050" kern="1200" smtClean="0"/>
            <a:t> о </a:t>
          </a:r>
          <a:r>
            <a:rPr lang="en-US" sz="1050" kern="1200" err="1" smtClean="0"/>
            <a:t>успесима</a:t>
          </a:r>
          <a:endParaRPr lang="en-US" sz="1050" kern="120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050" kern="120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050" kern="1200" smtClean="0"/>
            <a:t>Књига обавештеља – одмах по постигнутом успеху се обавештавају сви у школи</a:t>
          </a:r>
          <a:endParaRPr lang="en-US" sz="1050" kern="120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050" kern="120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050" kern="1200" smtClean="0"/>
            <a:t>Објављивање информација о успеху ученика на сајту школе</a:t>
          </a:r>
          <a:endParaRPr lang="en-US" sz="1050" kern="120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050" kern="120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050" kern="1200" smtClean="0"/>
            <a:t>Објављивање информација о успеху ученика на паноу </a:t>
          </a:r>
          <a:endParaRPr lang="en-US" sz="1050" kern="120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800" kern="120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800" kern="1200"/>
        </a:p>
      </dsp:txBody>
      <dsp:txXfrm>
        <a:off x="0" y="1410572"/>
        <a:ext cx="2463254" cy="866921"/>
      </dsp:txXfrm>
    </dsp:sp>
    <dsp:sp modelId="{0579927C-5FF0-42EE-A6E3-ACA4C93CE7C2}">
      <dsp:nvSpPr>
        <dsp:cNvPr id="0" name=""/>
        <dsp:cNvSpPr/>
      </dsp:nvSpPr>
      <dsp:spPr>
        <a:xfrm>
          <a:off x="2743210" y="0"/>
          <a:ext cx="2463254" cy="9853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20320" rIns="35560" bIns="2032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500" kern="1200" smtClean="0"/>
            <a:t> </a:t>
          </a:r>
          <a:r>
            <a:rPr lang="sr-Cyrl-CS" sz="1400" kern="1200" smtClean="0"/>
            <a:t>Организовање акције уређења школског простора у којима би сви узимали учешће</a:t>
          </a:r>
          <a:endParaRPr lang="en-US" sz="1400" kern="1200"/>
        </a:p>
      </dsp:txBody>
      <dsp:txXfrm>
        <a:off x="2743210" y="0"/>
        <a:ext cx="2463254" cy="985301"/>
      </dsp:txXfrm>
    </dsp:sp>
    <dsp:sp modelId="{1E4C4C4C-1BB4-4365-905F-9A4DD551B9E6}">
      <dsp:nvSpPr>
        <dsp:cNvPr id="0" name=""/>
        <dsp:cNvSpPr/>
      </dsp:nvSpPr>
      <dsp:spPr>
        <a:xfrm>
          <a:off x="2743210" y="1457838"/>
          <a:ext cx="2612970" cy="860798"/>
        </a:xfrm>
        <a:prstGeom prst="rect">
          <a:avLst/>
        </a:prstGeom>
        <a:solidFill>
          <a:schemeClr val="bg1">
            <a:alpha val="9000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50" kern="1200" err="1" smtClean="0"/>
            <a:t>Праћење</a:t>
          </a:r>
          <a:r>
            <a:rPr lang="en-US" sz="1050" kern="1200" smtClean="0"/>
            <a:t> </a:t>
          </a:r>
          <a:r>
            <a:rPr lang="en-US" sz="1050" kern="1200" err="1" smtClean="0"/>
            <a:t>конкурса</a:t>
          </a:r>
          <a:r>
            <a:rPr lang="en-US" sz="1050" kern="1200" smtClean="0"/>
            <a:t> </a:t>
          </a:r>
          <a:r>
            <a:rPr lang="en-US" sz="1050" kern="1200" err="1" smtClean="0"/>
            <a:t>Министарства</a:t>
          </a:r>
          <a:r>
            <a:rPr lang="en-US" sz="1050" kern="1200" smtClean="0"/>
            <a:t> </a:t>
          </a:r>
          <a:r>
            <a:rPr lang="en-US" sz="1050" kern="1200" err="1" smtClean="0"/>
            <a:t>просвете</a:t>
          </a:r>
          <a:r>
            <a:rPr lang="en-US" sz="1050" kern="1200" smtClean="0"/>
            <a:t>, </a:t>
          </a:r>
          <a:r>
            <a:rPr lang="en-US" sz="1050" kern="1200" err="1" smtClean="0"/>
            <a:t>спорта</a:t>
          </a:r>
          <a:r>
            <a:rPr lang="en-US" sz="1050" kern="1200" smtClean="0"/>
            <a:t> и </a:t>
          </a:r>
          <a:r>
            <a:rPr lang="en-US" sz="1050" kern="1200" err="1" smtClean="0"/>
            <a:t>омладине</a:t>
          </a:r>
          <a:r>
            <a:rPr lang="en-US" sz="1050" kern="1200" smtClean="0"/>
            <a:t>, </a:t>
          </a:r>
          <a:r>
            <a:rPr lang="en-US" sz="1050" kern="1200" err="1" smtClean="0"/>
            <a:t>Секретеријата</a:t>
          </a:r>
          <a:r>
            <a:rPr lang="en-US" sz="1050" kern="1200" smtClean="0"/>
            <a:t> </a:t>
          </a:r>
          <a:r>
            <a:rPr lang="en-US" sz="1050" kern="1200" err="1" smtClean="0"/>
            <a:t>за</a:t>
          </a:r>
          <a:r>
            <a:rPr lang="en-US" sz="1050" kern="1200" smtClean="0"/>
            <a:t> </a:t>
          </a:r>
          <a:r>
            <a:rPr lang="en-US" sz="1050" kern="1200" err="1" smtClean="0"/>
            <a:t>образовање</a:t>
          </a:r>
          <a:r>
            <a:rPr lang="en-US" sz="1050" kern="1200" smtClean="0"/>
            <a:t>...</a:t>
          </a:r>
          <a:endParaRPr lang="en-US" sz="1050" kern="120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050" kern="1200" smtClean="0"/>
            <a:t>Писање пројекта</a:t>
          </a:r>
          <a:endParaRPr lang="en-US" sz="1050" kern="120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050" kern="1200" smtClean="0"/>
            <a:t>Реализација пројеката</a:t>
          </a:r>
          <a:endParaRPr lang="en-US" sz="1050" kern="120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050" kern="1200" smtClean="0"/>
            <a:t>Планирање активности уређења простора нма нивоу школе</a:t>
          </a:r>
          <a:endParaRPr lang="en-US" sz="1050" kern="120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050" kern="1200" smtClean="0"/>
            <a:t>Реализација планираних активности</a:t>
          </a:r>
          <a:endParaRPr lang="en-US" sz="1050" kern="120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050" kern="1200" smtClean="0"/>
            <a:t>Планирање активности уређења просрора на нивоу учионице, одељења...</a:t>
          </a:r>
          <a:endParaRPr lang="en-US" sz="1050" kern="120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050" kern="1200" smtClean="0"/>
            <a:t>Реализација планираних активности</a:t>
          </a:r>
          <a:endParaRPr lang="en-US" sz="1050" kern="1200"/>
        </a:p>
      </dsp:txBody>
      <dsp:txXfrm>
        <a:off x="2743210" y="1457838"/>
        <a:ext cx="2612970" cy="860798"/>
      </dsp:txXfrm>
    </dsp:sp>
    <dsp:sp modelId="{8B0E3770-74A7-45D3-88C3-9D0D092EE5E4}">
      <dsp:nvSpPr>
        <dsp:cNvPr id="0" name=""/>
        <dsp:cNvSpPr/>
      </dsp:nvSpPr>
      <dsp:spPr>
        <a:xfrm>
          <a:off x="5715011" y="0"/>
          <a:ext cx="2463254" cy="9853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1400" kern="1200" smtClean="0"/>
            <a:t> Повећати ниво безбедности  ученика и наставника у школи</a:t>
          </a:r>
          <a:endParaRPr lang="en-US" sz="500" kern="1200"/>
        </a:p>
      </dsp:txBody>
      <dsp:txXfrm>
        <a:off x="5715011" y="0"/>
        <a:ext cx="2463254" cy="985301"/>
      </dsp:txXfrm>
    </dsp:sp>
    <dsp:sp modelId="{A90AB747-63C5-4FE1-8394-B69A82E9F39D}">
      <dsp:nvSpPr>
        <dsp:cNvPr id="0" name=""/>
        <dsp:cNvSpPr/>
      </dsp:nvSpPr>
      <dsp:spPr>
        <a:xfrm>
          <a:off x="5715011" y="1659414"/>
          <a:ext cx="2463254" cy="824100"/>
        </a:xfrm>
        <a:prstGeom prst="rect">
          <a:avLst/>
        </a:prstGeom>
        <a:solidFill>
          <a:schemeClr val="bg1">
            <a:alpha val="9000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050" b="0" kern="1200" smtClean="0"/>
            <a:t>Реализација годишњег плана Тима за превенцију насзиља</a:t>
          </a:r>
          <a:endParaRPr lang="en-US" sz="1050" b="0" kern="120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050" b="0" kern="1200" smtClean="0"/>
            <a:t>Рад са ученицима – </a:t>
          </a:r>
          <a:r>
            <a:rPr lang="sr-Cyrl-RS" sz="1050" b="0" kern="1200" smtClean="0"/>
            <a:t>(</a:t>
          </a:r>
          <a:r>
            <a:rPr lang="sr-Cyrl-CS" sz="1050" i="1" kern="1200" smtClean="0"/>
            <a:t>на ЧОСу – направити списак тема и реалиѕовати        -разговори са ученицима с циљем кориговања понашања и елиминације агресивних реакција</a:t>
          </a:r>
          <a:endParaRPr lang="en-US" sz="1050" b="0" kern="120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050" kern="120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050" b="0" kern="1200" smtClean="0"/>
            <a:t>Доследно придржавања Протокола за превенцију насиља и кућног реда школе</a:t>
          </a:r>
          <a:endParaRPr lang="en-US" sz="1050" b="0" kern="1200"/>
        </a:p>
      </dsp:txBody>
      <dsp:txXfrm>
        <a:off x="5715011" y="1659414"/>
        <a:ext cx="2463254" cy="8241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63A85-269B-4DFD-BD4C-5CA0C994C658}" type="datetimeFigureOut">
              <a:rPr lang="en-US" smtClean="0"/>
              <a:pPr/>
              <a:t>1/16/2014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33DF5A-651D-421C-BC6D-240310E02F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803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8FEDC43-8655-4BBA-BAFE-481CD7F10578}" type="datetimeFigureOut">
              <a:rPr lang="en-US" smtClean="0"/>
              <a:pPr/>
              <a:t>1/16/2014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5C230A2-162B-4DF0-9545-8CEA23554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FEDC43-8655-4BBA-BAFE-481CD7F10578}" type="datetimeFigureOut">
              <a:rPr lang="en-US" smtClean="0"/>
              <a:pPr/>
              <a:t>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C230A2-162B-4DF0-9545-8CEA23554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FEDC43-8655-4BBA-BAFE-481CD7F10578}" type="datetimeFigureOut">
              <a:rPr lang="en-US" smtClean="0"/>
              <a:pPr/>
              <a:t>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C230A2-162B-4DF0-9545-8CEA23554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FEDC43-8655-4BBA-BAFE-481CD7F10578}" type="datetimeFigureOut">
              <a:rPr lang="en-US" smtClean="0"/>
              <a:pPr/>
              <a:t>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C230A2-162B-4DF0-9545-8CEA23554A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FEDC43-8655-4BBA-BAFE-481CD7F10578}" type="datetimeFigureOut">
              <a:rPr lang="en-US" smtClean="0"/>
              <a:pPr/>
              <a:t>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C230A2-162B-4DF0-9545-8CEA23554A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FEDC43-8655-4BBA-BAFE-481CD7F10578}" type="datetimeFigureOut">
              <a:rPr lang="en-US" smtClean="0"/>
              <a:pPr/>
              <a:t>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C230A2-162B-4DF0-9545-8CEA23554A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FEDC43-8655-4BBA-BAFE-481CD7F10578}" type="datetimeFigureOut">
              <a:rPr lang="en-US" smtClean="0"/>
              <a:pPr/>
              <a:t>1/16/2014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C230A2-162B-4DF0-9545-8CEA23554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FEDC43-8655-4BBA-BAFE-481CD7F10578}" type="datetimeFigureOut">
              <a:rPr lang="en-US" smtClean="0"/>
              <a:pPr/>
              <a:t>1/16/2014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C230A2-162B-4DF0-9545-8CEA23554A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FEDC43-8655-4BBA-BAFE-481CD7F10578}" type="datetimeFigureOut">
              <a:rPr lang="en-US" smtClean="0"/>
              <a:pPr/>
              <a:t>1/16/2014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C230A2-162B-4DF0-9545-8CEA23554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8FEDC43-8655-4BBA-BAFE-481CD7F10578}" type="datetimeFigureOut">
              <a:rPr lang="en-US" smtClean="0"/>
              <a:pPr/>
              <a:t>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C230A2-162B-4DF0-9545-8CEA23554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8FEDC43-8655-4BBA-BAFE-481CD7F10578}" type="datetimeFigureOut">
              <a:rPr lang="en-US" smtClean="0"/>
              <a:pPr/>
              <a:t>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5C230A2-162B-4DF0-9545-8CEA23554A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8FEDC43-8655-4BBA-BAFE-481CD7F10578}" type="datetimeFigureOut">
              <a:rPr lang="en-US" smtClean="0"/>
              <a:pPr/>
              <a:t>1/16/2014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5C230A2-162B-4DF0-9545-8CEA23554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09800"/>
            <a:ext cx="7772400" cy="1829761"/>
          </a:xfrm>
        </p:spPr>
        <p:txBody>
          <a:bodyPr/>
          <a:lstStyle/>
          <a:p>
            <a:pPr algn="ctr"/>
            <a:r>
              <a:rPr lang="sr-Cyrl-CS" smtClean="0">
                <a:solidFill>
                  <a:schemeClr val="bg2">
                    <a:lumMod val="50000"/>
                  </a:schemeClr>
                </a:solidFill>
              </a:rPr>
              <a:t>Р</a:t>
            </a:r>
            <a:r>
              <a:rPr lang="sr-Cyrl-RS" smtClean="0">
                <a:solidFill>
                  <a:schemeClr val="bg2">
                    <a:lumMod val="50000"/>
                  </a:schemeClr>
                </a:solidFill>
              </a:rPr>
              <a:t>азвојни план школе</a:t>
            </a:r>
            <a:br>
              <a:rPr lang="sr-Cyrl-RS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sr-Cyrl-RS" smtClean="0">
                <a:solidFill>
                  <a:schemeClr val="bg2">
                    <a:lumMod val="50000"/>
                  </a:schemeClr>
                </a:solidFill>
              </a:rPr>
              <a:t>2012-2017.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Picture 3" descr="djura jaksic"/>
          <p:cNvPicPr/>
          <p:nvPr/>
        </p:nvPicPr>
        <p:blipFill>
          <a:blip r:embed="rId2">
            <a:lum contrast="36000"/>
          </a:blip>
          <a:srcRect/>
          <a:stretch>
            <a:fillRect/>
          </a:stretch>
        </p:blipFill>
        <p:spPr bwMode="auto">
          <a:xfrm>
            <a:off x="685800" y="381000"/>
            <a:ext cx="1981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295400" y="1371600"/>
          <a:ext cx="6788915" cy="4907280"/>
        </p:xfrm>
        <a:graphic>
          <a:graphicData uri="http://schemas.openxmlformats.org/drawingml/2006/table">
            <a:tbl>
              <a:tblPr/>
              <a:tblGrid>
                <a:gridCol w="1608069"/>
                <a:gridCol w="1500297"/>
                <a:gridCol w="1562691"/>
                <a:gridCol w="957184"/>
                <a:gridCol w="1160674"/>
              </a:tblGrid>
              <a:tr h="405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b="1">
                          <a:latin typeface="Calibri"/>
                          <a:ea typeface="Calibri"/>
                          <a:cs typeface="Times New Roman"/>
                        </a:rPr>
                        <a:t>Индикатор промене 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b="1">
                          <a:latin typeface="Calibri"/>
                          <a:ea typeface="Calibri"/>
                          <a:cs typeface="Times New Roman"/>
                        </a:rPr>
                        <a:t>Критеријум успеха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b="1">
                          <a:latin typeface="Calibri"/>
                          <a:ea typeface="Calibri"/>
                          <a:cs typeface="Times New Roman"/>
                        </a:rPr>
                        <a:t>Начин, поступак, техника 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b="1">
                          <a:latin typeface="Calibri"/>
                          <a:ea typeface="Calibri"/>
                          <a:cs typeface="Times New Roman"/>
                        </a:rPr>
                        <a:t>Носиоци 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 b="1">
                          <a:latin typeface="Calibri"/>
                          <a:ea typeface="Calibri"/>
                          <a:cs typeface="Times New Roman"/>
                        </a:rPr>
                        <a:t>Време реализације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418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Calibri"/>
                          <a:ea typeface="Calibri"/>
                          <a:cs typeface="Times New Roman"/>
                        </a:rPr>
                        <a:t>Настава организована тако да су ученици активних у стицању знања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Calibri"/>
                          <a:ea typeface="Calibri"/>
                          <a:cs typeface="Times New Roman"/>
                        </a:rPr>
                        <a:t>Најмање један час по предмету и предавачу организован тако да ученици буду активни у стицању знања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Calibri"/>
                          <a:ea typeface="Calibri"/>
                          <a:cs typeface="Times New Roman"/>
                        </a:rPr>
                        <a:t>Посета часа – анализа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Calibri"/>
                          <a:ea typeface="Calibri"/>
                          <a:cs typeface="Times New Roman"/>
                        </a:rPr>
                        <a:t>Анализа припрема за час (стручна већа предају припрему)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Calibri"/>
                          <a:ea typeface="Calibri"/>
                          <a:cs typeface="Times New Roman"/>
                        </a:rPr>
                        <a:t>Педагог, психолог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Calibri"/>
                          <a:ea typeface="Calibri"/>
                          <a:cs typeface="Times New Roman"/>
                        </a:rPr>
                        <a:t>Током школске године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81076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Calibri"/>
                          <a:ea typeface="Calibri"/>
                          <a:cs typeface="Times New Roman"/>
                        </a:rPr>
                        <a:t>Ученици знају да извуку суштину из непознатог текста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Calibri"/>
                          <a:ea typeface="Calibri"/>
                          <a:cs typeface="Times New Roman"/>
                        </a:rPr>
                        <a:t>За 10% се повећава успешност годишње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Calibri"/>
                          <a:ea typeface="Calibri"/>
                          <a:cs typeface="Times New Roman"/>
                        </a:rPr>
                        <a:t>Тестирање ученика, случајан узоракк, унапред припремљен тест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Calibri"/>
                          <a:ea typeface="Calibri"/>
                          <a:cs typeface="Times New Roman"/>
                        </a:rPr>
                        <a:t>Педагог, психолог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Calibri"/>
                          <a:ea typeface="Calibri"/>
                          <a:cs typeface="Times New Roman"/>
                        </a:rPr>
                        <a:t>Април – мај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6080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Calibri"/>
                          <a:ea typeface="Calibri"/>
                          <a:cs typeface="Times New Roman"/>
                        </a:rPr>
                        <a:t>Повећан број часова на којима се користе НС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Calibri"/>
                          <a:ea typeface="Calibri"/>
                          <a:cs typeface="Times New Roman"/>
                        </a:rPr>
                        <a:t>За 10%  се повећа годишње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Calibri"/>
                          <a:ea typeface="Calibri"/>
                          <a:cs typeface="Times New Roman"/>
                        </a:rPr>
                        <a:t>Извештај- анализа записника у Дневнику рада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Calibri"/>
                          <a:ea typeface="Calibri"/>
                          <a:cs typeface="Times New Roman"/>
                        </a:rPr>
                        <a:t>ШРТ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Calibri"/>
                          <a:ea typeface="Calibri"/>
                          <a:cs typeface="Times New Roman"/>
                        </a:rPr>
                        <a:t>Крај школске године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81076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Calibri"/>
                          <a:ea typeface="Calibri"/>
                          <a:cs typeface="Times New Roman"/>
                        </a:rPr>
                        <a:t>Повећен број наставних средстава у поседу школе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Calibri"/>
                          <a:ea typeface="Calibri"/>
                          <a:cs typeface="Times New Roman"/>
                        </a:rPr>
                        <a:t>За 10%  се повећа годишње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Calibri"/>
                          <a:ea typeface="Calibri"/>
                          <a:cs typeface="Times New Roman"/>
                        </a:rPr>
                        <a:t>Анализа школског инвентара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Calibri"/>
                          <a:ea typeface="Calibri"/>
                          <a:cs typeface="Times New Roman"/>
                        </a:rPr>
                        <a:t>ШРТ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400">
                          <a:latin typeface="Calibri"/>
                          <a:ea typeface="Calibri"/>
                          <a:cs typeface="Times New Roman"/>
                        </a:rPr>
                        <a:t>Крај школске године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0"/>
            <a:ext cx="705571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sz="2000" b="1" i="0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ЕВАЛУАЦИЈА АКТИВНОСТИ ЗА ПРИОРИТЕТ  НАСТАВА И УЧЕЊЕ</a:t>
            </a: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ЦИЉ:  </a:t>
            </a:r>
            <a:r>
              <a:rPr kumimoji="0" lang="en-US" sz="2000" b="0" i="0" u="none" strike="noStrike" cap="none" normalizeH="0" baseline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Ученици</a:t>
            </a: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су</a:t>
            </a: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активни</a:t>
            </a: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2000" b="0" i="0" u="none" strike="noStrike" cap="none" normalizeH="0" baseline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самостални</a:t>
            </a: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en-US" sz="2000" b="0" i="0" u="none" strike="noStrike" cap="none" normalizeH="0" baseline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стицању</a:t>
            </a: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знања</a:t>
            </a: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Задатак</a:t>
            </a: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en-US" sz="2000" b="0" i="0" u="none" strike="noStrike" cap="none" normalizeH="0" baseline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Учење</a:t>
            </a: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учења</a:t>
            </a: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76400"/>
          <a:ext cx="8305800" cy="4940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  <a:gridCol w="4343400"/>
              </a:tblGrid>
              <a:tr h="576834">
                <a:tc>
                  <a:txBody>
                    <a:bodyPr/>
                    <a:lstStyle/>
                    <a:p>
                      <a:r>
                        <a:rPr kumimoji="0" lang="sr-Cyrl-CS" sz="1800" b="1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Развијање колегијалности и професионализма у раду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sr-Cyrl-CS" sz="1800" b="1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Боље информисање радника школе  о дешавањима у школи</a:t>
                      </a:r>
                      <a:endParaRPr lang="en-US"/>
                    </a:p>
                  </a:txBody>
                  <a:tcPr/>
                </a:tc>
              </a:tr>
              <a:tr h="4299966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sr-Cyrl-RS" sz="14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4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Интенивирање</a:t>
                      </a:r>
                      <a:r>
                        <a:rPr kumimoji="0" lang="en-US" sz="14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сарадње</a:t>
                      </a:r>
                      <a:r>
                        <a:rPr kumimoji="0" lang="en-US" sz="14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колега</a:t>
                      </a:r>
                      <a:r>
                        <a:rPr kumimoji="0" lang="en-US" sz="14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унутар</a:t>
                      </a:r>
                      <a:r>
                        <a:rPr kumimoji="0" lang="en-US" sz="14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стручних</a:t>
                      </a:r>
                      <a:r>
                        <a:rPr kumimoji="0" lang="en-US" sz="14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већа</a:t>
                      </a:r>
                      <a:r>
                        <a:rPr kumimoji="0" lang="en-US" sz="14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sr-Cyrl-CS" sz="14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Размена искустава учитеља и предметних настаника </a:t>
                      </a:r>
                      <a:endParaRPr kumimoji="0" lang="sr-Cyrl-RS" sz="1400" kern="12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sr-Cyrl-CS" sz="14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Обележавање краја полугодишта кроз дружења радника школе  (мини журке)</a:t>
                      </a:r>
                      <a:endParaRPr kumimoji="0" lang="en-US" sz="1400" kern="12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sr-Cyrl-CS" sz="14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 Организовање колективних екскурзија, излета...</a:t>
                      </a:r>
                      <a:endParaRPr kumimoji="0" lang="en-US" sz="1400" kern="12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sr-Cyrl-CS" sz="14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 Организовање сваке школске године активности које би окупљале људе и подстицале дружење</a:t>
                      </a:r>
                      <a:endParaRPr kumimoji="0" lang="en-US" sz="1400" kern="12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sr-Cyrl-CS" sz="1400" i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(- прославе</a:t>
                      </a:r>
                      <a:endParaRPr kumimoji="0" lang="en-US" sz="1400" i="1" kern="12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sr-Cyrl-CS" sz="1400" i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-спортске активности,</a:t>
                      </a:r>
                      <a:endParaRPr kumimoji="0" lang="en-US" sz="1400" i="1" kern="12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sr-Cyrl-CS" sz="1400" i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пешачење,</a:t>
                      </a:r>
                      <a:endParaRPr kumimoji="0" lang="en-US" sz="1400" i="1" kern="12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sr-Cyrl-CS" sz="1400" i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излети,</a:t>
                      </a:r>
                      <a:endParaRPr kumimoji="0" lang="en-US" sz="1400" i="1" kern="12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sr-Cyrl-CS" sz="1400" i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фрушкогорски маратон...)</a:t>
                      </a:r>
                      <a:endParaRPr kumimoji="0" lang="en-US" sz="1400" i="1" kern="12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sr-Cyrl-CS" sz="14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Прављење  заједничке зборнице – да учитељи и наставници буду заједно</a:t>
                      </a:r>
                      <a:endParaRPr kumimoji="0" lang="en-US" sz="1400" kern="12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sr-Cyrl-RS" sz="14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Направити</a:t>
                      </a:r>
                      <a:r>
                        <a:rPr kumimoji="0" lang="en-US" sz="14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базу</a:t>
                      </a:r>
                      <a:r>
                        <a:rPr kumimoji="0" lang="en-US" sz="14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података</a:t>
                      </a:r>
                      <a:r>
                        <a:rPr kumimoji="0" lang="en-US" sz="14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</a:t>
                      </a:r>
                      <a:r>
                        <a:rPr kumimoji="0" lang="en-US" sz="14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конаткте</a:t>
                      </a:r>
                      <a:r>
                        <a:rPr kumimoji="0" lang="en-US" sz="14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свих</a:t>
                      </a:r>
                      <a:r>
                        <a:rPr kumimoji="0" lang="en-US" sz="14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заступљених</a:t>
                      </a:r>
                      <a:r>
                        <a:rPr kumimoji="0" lang="en-US" sz="14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 </a:t>
                      </a:r>
                      <a:r>
                        <a:rPr kumimoji="0" lang="en-US" sz="14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школи</a:t>
                      </a:r>
                      <a:endParaRPr kumimoji="0" lang="en-US" sz="1400" kern="12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kumimoji="0" lang="en-US" sz="1400" kern="12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sr-Cyrl-CS" sz="14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Благовремено обавештавање запослених о свим важним догађањима у школи</a:t>
                      </a:r>
                      <a:endParaRPr kumimoji="0" lang="en-US" sz="1400" kern="12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kumimoji="0" lang="en-US" sz="1400" kern="12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kumimoji="0" lang="en-US" sz="1400" kern="12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sr-Cyrl-RS" sz="14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Потписани</a:t>
                      </a:r>
                      <a:r>
                        <a:rPr kumimoji="0" lang="en-US" sz="14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наставници</a:t>
                      </a:r>
                      <a:r>
                        <a:rPr kumimoji="0" lang="en-US" sz="14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након</a:t>
                      </a:r>
                      <a:r>
                        <a:rPr kumimoji="0" lang="en-US" sz="14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прочитаних</a:t>
                      </a:r>
                      <a:r>
                        <a:rPr kumimoji="0" lang="en-US" sz="14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обавештења</a:t>
                      </a:r>
                      <a:r>
                        <a:rPr kumimoji="0" lang="en-US" sz="14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а </a:t>
                      </a:r>
                      <a:r>
                        <a:rPr kumimoji="0" lang="en-US" sz="14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непотписани</a:t>
                      </a:r>
                      <a:r>
                        <a:rPr kumimoji="0" lang="en-US" sz="14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се</a:t>
                      </a:r>
                      <a:r>
                        <a:rPr kumimoji="0" lang="en-US" sz="14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накнадно</a:t>
                      </a:r>
                      <a:r>
                        <a:rPr kumimoji="0" lang="en-US" sz="14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телефоном</a:t>
                      </a:r>
                      <a:r>
                        <a:rPr kumimoji="0" lang="en-US" sz="14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обавештавају</a:t>
                      </a:r>
                      <a:endParaRPr lang="en-US" sz="14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1800" smtClean="0"/>
              <a:t>ЕТОС</a:t>
            </a:r>
            <a:br>
              <a:rPr lang="sr-Cyrl-RS" sz="1800" smtClean="0"/>
            </a:br>
            <a:r>
              <a:rPr lang="sr-Cyrl-CS" sz="1800" smtClean="0"/>
              <a:t>ЦИЉ: Добри међуљудски односи унутар школе</a:t>
            </a:r>
            <a:r>
              <a:rPr lang="en-US" sz="1800" smtClean="0"/>
              <a:t/>
            </a:r>
            <a:br>
              <a:rPr lang="en-US" sz="1800" smtClean="0"/>
            </a:br>
            <a:r>
              <a:rPr lang="sr-Cyrl-RS" sz="1800" smtClean="0"/>
              <a:t>                                           ЗАДАЦИ</a:t>
            </a:r>
            <a:endParaRPr lang="en-US" sz="1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1000" y="1219201"/>
          <a:ext cx="8153401" cy="3505200"/>
        </p:xfrm>
        <a:graphic>
          <a:graphicData uri="http://schemas.openxmlformats.org/drawingml/2006/table">
            <a:tbl>
              <a:tblPr/>
              <a:tblGrid>
                <a:gridCol w="1931271"/>
                <a:gridCol w="1801838"/>
                <a:gridCol w="1876772"/>
                <a:gridCol w="1149565"/>
                <a:gridCol w="1393955"/>
              </a:tblGrid>
              <a:tr h="4891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b="1">
                          <a:latin typeface="Calibri"/>
                          <a:ea typeface="Calibri"/>
                          <a:cs typeface="Times New Roman"/>
                        </a:rPr>
                        <a:t>Индикатор промене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b="1">
                          <a:latin typeface="Calibri"/>
                          <a:ea typeface="Calibri"/>
                          <a:cs typeface="Times New Roman"/>
                        </a:rPr>
                        <a:t>Критеријум успеха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b="1">
                          <a:latin typeface="Calibri"/>
                          <a:ea typeface="Calibri"/>
                          <a:cs typeface="Times New Roman"/>
                        </a:rPr>
                        <a:t>Начин, поступак, техника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b="1">
                          <a:latin typeface="Calibri"/>
                          <a:ea typeface="Calibri"/>
                          <a:cs typeface="Times New Roman"/>
                        </a:rPr>
                        <a:t>Носиоци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b="1">
                          <a:latin typeface="Calibri"/>
                          <a:ea typeface="Calibri"/>
                          <a:cs typeface="Times New Roman"/>
                        </a:rPr>
                        <a:t>Време реализације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6194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Calibri"/>
                          <a:ea typeface="Calibri"/>
                          <a:cs typeface="Times New Roman"/>
                        </a:rPr>
                        <a:t>Боља радна атмосфера међу колегама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Calibri"/>
                          <a:ea typeface="Calibri"/>
                          <a:cs typeface="Times New Roman"/>
                        </a:rPr>
                        <a:t>80% наставника изјављује да је задовољно сарадњом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Calibri"/>
                          <a:ea typeface="Calibri"/>
                          <a:cs typeface="Times New Roman"/>
                        </a:rPr>
                        <a:t>Анкета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Calibri"/>
                          <a:ea typeface="Calibri"/>
                          <a:cs typeface="Times New Roman"/>
                        </a:rPr>
                        <a:t>ШРТ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Calibri"/>
                          <a:ea typeface="Calibri"/>
                          <a:cs typeface="Times New Roman"/>
                        </a:rPr>
                        <a:t>Крај школске године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6194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Calibri"/>
                          <a:ea typeface="Calibri"/>
                          <a:cs typeface="Times New Roman"/>
                        </a:rPr>
                        <a:t>Наставници боље познају ученике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Calibri"/>
                          <a:ea typeface="Calibri"/>
                          <a:cs typeface="Times New Roman"/>
                        </a:rPr>
                        <a:t>80% наставника уважава специфичности у развоју ученика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Calibri"/>
                          <a:ea typeface="Calibri"/>
                          <a:cs typeface="Times New Roman"/>
                        </a:rPr>
                        <a:t>Анализа школске докуметације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Calibri"/>
                          <a:ea typeface="Calibri"/>
                          <a:cs typeface="Times New Roman"/>
                        </a:rPr>
                        <a:t>ШРТ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Calibri"/>
                          <a:ea typeface="Calibri"/>
                          <a:cs typeface="Times New Roman"/>
                        </a:rPr>
                        <a:t>Крај школске године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340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Calibri"/>
                          <a:ea typeface="Calibri"/>
                          <a:cs typeface="Times New Roman"/>
                        </a:rPr>
                        <a:t>Реализована дружења на крају полугодишта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Calibri"/>
                          <a:ea typeface="Calibri"/>
                          <a:cs typeface="Times New Roman"/>
                        </a:rPr>
                        <a:t>Реализовано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Calibri"/>
                          <a:ea typeface="Calibri"/>
                          <a:cs typeface="Times New Roman"/>
                        </a:rPr>
                        <a:t>Евиденција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Calibri"/>
                          <a:ea typeface="Calibri"/>
                          <a:cs typeface="Times New Roman"/>
                        </a:rPr>
                        <a:t>ШРТ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Calibri"/>
                          <a:ea typeface="Calibri"/>
                          <a:cs typeface="Times New Roman"/>
                        </a:rPr>
                        <a:t>Крај школске године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340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Calibri"/>
                          <a:ea typeface="Calibri"/>
                          <a:cs typeface="Times New Roman"/>
                        </a:rPr>
                        <a:t>Реализована колективна екскурзија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Calibri"/>
                          <a:ea typeface="Calibri"/>
                          <a:cs typeface="Times New Roman"/>
                        </a:rPr>
                        <a:t>80% колектива је било на екскурѕији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Calibri"/>
                          <a:ea typeface="Calibri"/>
                          <a:cs typeface="Times New Roman"/>
                        </a:rPr>
                        <a:t>Евиденција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Calibri"/>
                          <a:ea typeface="Calibri"/>
                          <a:cs typeface="Times New Roman"/>
                        </a:rPr>
                        <a:t>ШРТ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Calibri"/>
                          <a:ea typeface="Calibri"/>
                          <a:cs typeface="Times New Roman"/>
                        </a:rPr>
                        <a:t>Крај школске године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6194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Calibri"/>
                          <a:ea typeface="Calibri"/>
                          <a:cs typeface="Times New Roman"/>
                        </a:rPr>
                        <a:t>Реализоване за ту годину планиране активности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Calibri"/>
                          <a:ea typeface="Calibri"/>
                          <a:cs typeface="Times New Roman"/>
                        </a:rPr>
                        <a:t>Релизована бар 1 активност која подстиће дружење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Calibri"/>
                          <a:ea typeface="Calibri"/>
                          <a:cs typeface="Times New Roman"/>
                        </a:rPr>
                        <a:t>Евиденција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Calibri"/>
                          <a:ea typeface="Calibri"/>
                          <a:cs typeface="Times New Roman"/>
                        </a:rPr>
                        <a:t>ШРТ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Calibri"/>
                          <a:ea typeface="Calibri"/>
                          <a:cs typeface="Times New Roman"/>
                        </a:rPr>
                        <a:t>Крај школске године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893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>
                          <a:latin typeface="Calibri"/>
                          <a:ea typeface="Calibri"/>
                          <a:cs typeface="Times New Roman"/>
                        </a:rPr>
                        <a:t>Направљена Зборница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Cyrl-C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Cyrl-C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Cyrl-C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Cyrl-C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209800" y="4953000"/>
          <a:ext cx="6080125" cy="1722120"/>
        </p:xfrm>
        <a:graphic>
          <a:graphicData uri="http://schemas.openxmlformats.org/drawingml/2006/table">
            <a:tbl>
              <a:tblPr/>
              <a:tblGrid>
                <a:gridCol w="1440180"/>
                <a:gridCol w="1343660"/>
                <a:gridCol w="1399540"/>
                <a:gridCol w="857250"/>
                <a:gridCol w="1039495"/>
              </a:tblGrid>
              <a:tr h="4602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Индикатор промене 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Критеријум успеха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Начин, поступак, техника 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Носиоци 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Време реализације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Направљена база података за контакте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Постоје подаци за контактирање за све раднике школе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Евиденција  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ШРТ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Октобар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Смањен број жалби на необавештеност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Нема притужби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Анкета 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ШРТ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Крај школске године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0"/>
            <a:ext cx="914400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sz="1400" b="1" i="0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ЕВАЛУАЦИЈА АКТИВНОСТИ ЗА ПРИОРИТЕТ   ЕТОС</a:t>
            </a: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sz="1400" b="1" i="0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ЦИЉ: Добри међуљудски односи унутар школе</a:t>
            </a: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sz="1400" b="0" i="0" u="none" strike="noStrike" cap="none" normalizeH="0" baseline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ЗАДАТАК 1. Развијање колегијалности и професионализма у раду</a:t>
            </a: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sz="1400" b="0" i="0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ЗАДАТАК  2. Боље информисање радника школе  о дешавањима у школи</a:t>
            </a: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>
            <a:normAutofit fontScale="85000" lnSpcReduction="10000"/>
          </a:bodyPr>
          <a:lstStyle/>
          <a:p>
            <a:r>
              <a:rPr lang="sr-Cyrl-CS" smtClean="0"/>
              <a:t> ОШ '' Ђура Јакшић '' је школа са дугом традицијом (276 година постојања), која је изнедрила велики број значајних људи од академика, научника, уметника, спортиста, државника до црквених великодостојника.</a:t>
            </a:r>
          </a:p>
          <a:p>
            <a:endParaRPr lang="en-US" smtClean="0"/>
          </a:p>
          <a:p>
            <a:r>
              <a:rPr lang="sr-Cyrl-CS" smtClean="0"/>
              <a:t>Захваљујући сопственим залагањима и залагањима наставника, наши ученици постижу изузетно запажене резултате на такмичењима свих нивоа.</a:t>
            </a:r>
          </a:p>
          <a:p>
            <a:endParaRPr lang="sr-Cyrl-RS" smtClean="0"/>
          </a:p>
          <a:p>
            <a:r>
              <a:rPr lang="sr-Cyrl-CS" smtClean="0"/>
              <a:t> Трудимо се да код деце негујемо хуманост, солидарност, толеранцију, спортски дух, радне навике, народну традицију и културу понашања.</a:t>
            </a:r>
            <a:endParaRPr lang="en-US" smtClean="0"/>
          </a:p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Cyrl-CS" smtClean="0">
                <a:solidFill>
                  <a:schemeClr val="bg2">
                    <a:lumMod val="50000"/>
                  </a:schemeClr>
                </a:solidFill>
              </a:rPr>
              <a:t>Мисија школе</a:t>
            </a:r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US" smtClean="0">
                <a:solidFill>
                  <a:schemeClr val="bg2">
                    <a:lumMod val="50000"/>
                  </a:schemeClr>
                </a:solidFill>
              </a:rPr>
            </a:b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4926020"/>
              </p:ext>
            </p:extLst>
          </p:nvPr>
        </p:nvGraphicFramePr>
        <p:xfrm>
          <a:off x="685800" y="1066800"/>
          <a:ext cx="8229600" cy="540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sr-Cyrl-CS" smtClean="0"/>
                        <a:t>С</a:t>
                      </a:r>
                      <a:r>
                        <a:rPr lang="sr-Cyrl-RS" smtClean="0"/>
                        <a:t>наге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mtClean="0"/>
                        <a:t>слабости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en-US" sz="1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Компетентност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наставног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кадра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Надарарени 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талентовани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ученици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Висок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ниво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мотивације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наставног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кадра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рад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Жеља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стручним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усавршавањем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Млад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кадар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Тимски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рад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Развијена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колегијалност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Мотивисаност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ученика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учење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напредовање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Запажени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резултати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ученика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школским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такмичењима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 у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изваншколским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активностима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n-US" sz="1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sr-Cyrl-R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Лоши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материјално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технички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услови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рада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школе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kumimoji="0" lang="en-US" sz="1800" i="1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застарела</a:t>
                      </a:r>
                      <a:r>
                        <a:rPr kumimoji="0" lang="en-US" sz="1800" i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i="1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наставна</a:t>
                      </a:r>
                      <a:r>
                        <a:rPr kumimoji="0" lang="en-US" sz="1800" i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i="1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средства</a:t>
                      </a:r>
                      <a:r>
                        <a:rPr kumimoji="0" lang="en-US" sz="1800" i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800" i="1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неопремљеност</a:t>
                      </a:r>
                      <a:r>
                        <a:rPr kumimoji="0" lang="en-US" sz="1800" i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i="1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кабинета</a:t>
                      </a:r>
                      <a:r>
                        <a:rPr kumimoji="0" lang="en-US" sz="1800" i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800" i="1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неусловне</a:t>
                      </a:r>
                      <a:r>
                        <a:rPr kumimoji="0" lang="en-US" sz="1800" i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i="1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учионице</a:t>
                      </a:r>
                      <a:r>
                        <a:rPr kumimoji="0" lang="en-US" sz="1800" i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800" i="1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несређен</a:t>
                      </a:r>
                      <a:r>
                        <a:rPr kumimoji="0" lang="en-US" sz="1800" i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i="1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школски</a:t>
                      </a:r>
                      <a:r>
                        <a:rPr kumimoji="0" lang="en-US" sz="1800" i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i="1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простор</a:t>
                      </a:r>
                      <a:r>
                        <a:rPr kumimoji="0" lang="en-US" sz="1800" i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...</a:t>
                      </a:r>
                      <a:endParaRPr kumimoji="0" lang="sr-Cyrl-RS" sz="1800" i="1" kern="12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Низак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ниво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хигијене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школи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Лоши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међуљудски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односи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Недовољна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сарадња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локалном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заједницом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Настава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се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изводи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три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објекта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Недостатак 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стручног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усавршавања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Недоследност 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спровођењу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казни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Недоследност 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поштовању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правилника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кућног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реда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Велики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број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ученика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 </a:t>
                      </a:r>
                      <a:r>
                        <a:rPr kumimoji="0" lang="en-US" sz="1800" kern="120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одељењу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err="1" smtClean="0">
                <a:solidFill>
                  <a:schemeClr val="bg2">
                    <a:lumMod val="25000"/>
                  </a:schemeClr>
                </a:solidFill>
              </a:rPr>
              <a:t>Анализа</a:t>
            </a:r>
            <a:r>
              <a:rPr lang="en-US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err="1" smtClean="0">
                <a:solidFill>
                  <a:schemeClr val="bg2">
                    <a:lumMod val="25000"/>
                  </a:schemeClr>
                </a:solidFill>
              </a:rPr>
              <a:t>стања</a:t>
            </a:r>
            <a:r>
              <a:rPr lang="en-US" smtClean="0">
                <a:solidFill>
                  <a:schemeClr val="bg2">
                    <a:lumMod val="25000"/>
                  </a:schemeClr>
                </a:solidFill>
              </a:rPr>
              <a:t> у </a:t>
            </a:r>
            <a:r>
              <a:rPr lang="en-US" err="1" smtClean="0">
                <a:solidFill>
                  <a:schemeClr val="bg2">
                    <a:lumMod val="25000"/>
                  </a:schemeClr>
                </a:solidFill>
              </a:rPr>
              <a:t>школи</a:t>
            </a:r>
            <a:r>
              <a:rPr lang="en-US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smtClean="0">
                <a:solidFill>
                  <a:schemeClr val="bg2">
                    <a:lumMod val="25000"/>
                  </a:schemeClr>
                </a:solidFill>
              </a:rPr>
            </a:br>
            <a:endParaRPr lang="en-US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838200"/>
          <a:ext cx="82296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err="1" smtClean="0">
                <a:solidFill>
                  <a:schemeClr val="bg2">
                    <a:lumMod val="25000"/>
                  </a:schemeClr>
                </a:solidFill>
              </a:rPr>
              <a:t>Мета</a:t>
            </a:r>
            <a:r>
              <a:rPr lang="en-US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err="1" smtClean="0">
                <a:solidFill>
                  <a:schemeClr val="bg2">
                    <a:lumMod val="25000"/>
                  </a:schemeClr>
                </a:solidFill>
              </a:rPr>
              <a:t>стања</a:t>
            </a:r>
            <a:r>
              <a:rPr lang="en-US" smtClean="0"/>
              <a:t/>
            </a:r>
            <a:br>
              <a:rPr lang="en-US" smtClean="0"/>
            </a:b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352800"/>
            <a:ext cx="8229600" cy="1524000"/>
          </a:xfrm>
          <a:solidFill>
            <a:schemeClr val="bg2"/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/>
          <a:lstStyle/>
          <a:p>
            <a:r>
              <a:rPr lang="sr-Cyrl-RS" smtClean="0">
                <a:solidFill>
                  <a:schemeClr val="accent1">
                    <a:lumMod val="75000"/>
                  </a:schemeClr>
                </a:solidFill>
              </a:rPr>
              <a:t>МОТО ШКОЛЕ :</a:t>
            </a:r>
          </a:p>
          <a:p>
            <a:r>
              <a:rPr lang="en-US" b="1" err="1" smtClean="0">
                <a:solidFill>
                  <a:schemeClr val="accent1">
                    <a:lumMod val="75000"/>
                  </a:schemeClr>
                </a:solidFill>
              </a:rPr>
              <a:t>Деца</a:t>
            </a:r>
            <a:r>
              <a:rPr lang="en-US" b="1" smtClean="0">
                <a:solidFill>
                  <a:schemeClr val="accent1">
                    <a:lumMod val="75000"/>
                  </a:schemeClr>
                </a:solidFill>
              </a:rPr>
              <a:t> и </a:t>
            </a:r>
            <a:r>
              <a:rPr lang="en-US" b="1" err="1" smtClean="0">
                <a:solidFill>
                  <a:schemeClr val="accent1">
                    <a:lumMod val="75000"/>
                  </a:schemeClr>
                </a:solidFill>
              </a:rPr>
              <a:t>наставници</a:t>
            </a:r>
            <a:r>
              <a:rPr lang="en-US" b="1" smtClean="0">
                <a:solidFill>
                  <a:schemeClr val="accent1">
                    <a:lumMod val="75000"/>
                  </a:schemeClr>
                </a:solidFill>
              </a:rPr>
              <a:t> – </a:t>
            </a:r>
            <a:r>
              <a:rPr lang="en-US" b="1" err="1" smtClean="0">
                <a:solidFill>
                  <a:schemeClr val="accent1">
                    <a:lumMod val="75000"/>
                  </a:schemeClr>
                </a:solidFill>
              </a:rPr>
              <a:t>узајамно</a:t>
            </a:r>
            <a:r>
              <a:rPr lang="en-US" b="1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err="1" smtClean="0">
                <a:solidFill>
                  <a:schemeClr val="accent1">
                    <a:lumMod val="75000"/>
                  </a:schemeClr>
                </a:solidFill>
              </a:rPr>
              <a:t>поштовање</a:t>
            </a:r>
            <a:r>
              <a:rPr lang="en-US" b="1" smtClean="0">
                <a:solidFill>
                  <a:schemeClr val="accent1">
                    <a:lumMod val="75000"/>
                  </a:schemeClr>
                </a:solidFill>
              </a:rPr>
              <a:t> – </a:t>
            </a:r>
            <a:r>
              <a:rPr lang="en-US" b="1" err="1" smtClean="0">
                <a:solidFill>
                  <a:schemeClr val="accent1">
                    <a:lumMod val="75000"/>
                  </a:schemeClr>
                </a:solidFill>
              </a:rPr>
              <a:t>циљ</a:t>
            </a:r>
            <a:r>
              <a:rPr lang="en-US" b="1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err="1" smtClean="0">
                <a:solidFill>
                  <a:schemeClr val="accent1">
                    <a:lumMod val="75000"/>
                  </a:schemeClr>
                </a:solidFill>
              </a:rPr>
              <a:t>нам</a:t>
            </a:r>
            <a:r>
              <a:rPr lang="en-US" b="1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err="1" smtClean="0">
                <a:solidFill>
                  <a:schemeClr val="accent1">
                    <a:lumMod val="75000"/>
                  </a:schemeClr>
                </a:solidFill>
              </a:rPr>
              <a:t>је</a:t>
            </a:r>
            <a:r>
              <a:rPr lang="en-US" b="1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err="1" smtClean="0">
                <a:solidFill>
                  <a:schemeClr val="accent1">
                    <a:lumMod val="75000"/>
                  </a:schemeClr>
                </a:solidFill>
              </a:rPr>
              <a:t>исти</a:t>
            </a:r>
            <a:r>
              <a:rPr lang="en-US" b="1" smtClean="0">
                <a:solidFill>
                  <a:schemeClr val="accent1">
                    <a:lumMod val="75000"/>
                  </a:schemeClr>
                </a:solidFill>
              </a:rPr>
              <a:t> – </a:t>
            </a:r>
            <a:r>
              <a:rPr lang="en-US" b="1" err="1" smtClean="0">
                <a:solidFill>
                  <a:schemeClr val="accent1">
                    <a:lumMod val="75000"/>
                  </a:schemeClr>
                </a:solidFill>
              </a:rPr>
              <a:t>образовање</a:t>
            </a:r>
            <a:r>
              <a:rPr lang="en-US" b="1" smtClean="0">
                <a:solidFill>
                  <a:schemeClr val="accent1">
                    <a:lumMod val="75000"/>
                  </a:schemeClr>
                </a:solidFill>
              </a:rPr>
              <a:t> и </a:t>
            </a:r>
            <a:r>
              <a:rPr lang="en-US" b="1" err="1" smtClean="0">
                <a:solidFill>
                  <a:schemeClr val="accent1">
                    <a:lumMod val="75000"/>
                  </a:schemeClr>
                </a:solidFill>
              </a:rPr>
              <a:t>васпитање</a:t>
            </a:r>
            <a:r>
              <a:rPr lang="en-US" b="1" smtClean="0">
                <a:solidFill>
                  <a:schemeClr val="accent1">
                    <a:lumMod val="75000"/>
                  </a:schemeClr>
                </a:solidFill>
              </a:rPr>
              <a:t>!</a:t>
            </a:r>
            <a:endParaRPr lang="en-US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12954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u="sng" err="1" smtClean="0">
                <a:solidFill>
                  <a:schemeClr val="accent1">
                    <a:lumMod val="75000"/>
                  </a:schemeClr>
                </a:solidFill>
              </a:rPr>
              <a:t>Визија</a:t>
            </a:r>
            <a:r>
              <a:rPr lang="en-US" sz="3200" u="sng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u="sng" err="1" smtClean="0">
                <a:solidFill>
                  <a:schemeClr val="accent1">
                    <a:lumMod val="75000"/>
                  </a:schemeClr>
                </a:solidFill>
              </a:rPr>
              <a:t>школе</a:t>
            </a:r>
            <a:r>
              <a:rPr lang="en-US" sz="240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sz="240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2400" smtClean="0">
                <a:solidFill>
                  <a:schemeClr val="bg2">
                    <a:lumMod val="25000"/>
                  </a:schemeClr>
                </a:solidFill>
              </a:rPr>
              <a:t> </a:t>
            </a:r>
            <a:br>
              <a:rPr lang="en-US" sz="240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2400" err="1" smtClean="0">
                <a:solidFill>
                  <a:schemeClr val="bg2">
                    <a:lumMod val="25000"/>
                  </a:schemeClr>
                </a:solidFill>
              </a:rPr>
              <a:t>Желимо</a:t>
            </a:r>
            <a:r>
              <a:rPr lang="en-US" sz="240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err="1" smtClean="0">
                <a:solidFill>
                  <a:schemeClr val="bg2">
                    <a:lumMod val="25000"/>
                  </a:schemeClr>
                </a:solidFill>
              </a:rPr>
              <a:t>да</a:t>
            </a:r>
            <a:r>
              <a:rPr lang="en-US" sz="240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err="1" smtClean="0">
                <a:solidFill>
                  <a:schemeClr val="bg2">
                    <a:lumMod val="25000"/>
                  </a:schemeClr>
                </a:solidFill>
              </a:rPr>
              <a:t>будемо</a:t>
            </a:r>
            <a:r>
              <a:rPr lang="en-US" sz="240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err="1" smtClean="0">
                <a:solidFill>
                  <a:schemeClr val="bg2">
                    <a:lumMod val="25000"/>
                  </a:schemeClr>
                </a:solidFill>
              </a:rPr>
              <a:t>школа</a:t>
            </a:r>
            <a:r>
              <a:rPr lang="en-US" sz="2400" smtClean="0">
                <a:solidFill>
                  <a:schemeClr val="bg2">
                    <a:lumMod val="25000"/>
                  </a:schemeClr>
                </a:solidFill>
              </a:rPr>
              <a:t> у </a:t>
            </a:r>
            <a:r>
              <a:rPr lang="en-US" sz="2400" err="1" smtClean="0">
                <a:solidFill>
                  <a:schemeClr val="bg2">
                    <a:lumMod val="25000"/>
                  </a:schemeClr>
                </a:solidFill>
              </a:rPr>
              <a:t>којој</a:t>
            </a:r>
            <a:r>
              <a:rPr lang="en-US" sz="240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err="1" smtClean="0">
                <a:solidFill>
                  <a:schemeClr val="bg2">
                    <a:lumMod val="25000"/>
                  </a:schemeClr>
                </a:solidFill>
              </a:rPr>
              <a:t>ће</a:t>
            </a:r>
            <a:r>
              <a:rPr lang="en-US" sz="240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err="1" smtClean="0">
                <a:solidFill>
                  <a:schemeClr val="bg2">
                    <a:lumMod val="25000"/>
                  </a:schemeClr>
                </a:solidFill>
              </a:rPr>
              <a:t>ученици</a:t>
            </a:r>
            <a:r>
              <a:rPr lang="en-US" sz="2400" smtClean="0">
                <a:solidFill>
                  <a:schemeClr val="bg2">
                    <a:lumMod val="25000"/>
                  </a:schemeClr>
                </a:solidFill>
              </a:rPr>
              <a:t> и </a:t>
            </a:r>
            <a:r>
              <a:rPr lang="en-US" sz="2400" err="1" smtClean="0">
                <a:solidFill>
                  <a:schemeClr val="bg2">
                    <a:lumMod val="25000"/>
                  </a:schemeClr>
                </a:solidFill>
              </a:rPr>
              <a:t>наставници</a:t>
            </a:r>
            <a:r>
              <a:rPr lang="en-US" sz="240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err="1" smtClean="0">
                <a:solidFill>
                  <a:schemeClr val="bg2">
                    <a:lumMod val="25000"/>
                  </a:schemeClr>
                </a:solidFill>
              </a:rPr>
              <a:t>заједничким</a:t>
            </a:r>
            <a:r>
              <a:rPr lang="en-US" sz="240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err="1" smtClean="0">
                <a:solidFill>
                  <a:schemeClr val="bg2">
                    <a:lumMod val="25000"/>
                  </a:schemeClr>
                </a:solidFill>
              </a:rPr>
              <a:t>радом</a:t>
            </a:r>
            <a:r>
              <a:rPr lang="en-US" sz="240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err="1" smtClean="0">
                <a:solidFill>
                  <a:schemeClr val="bg2">
                    <a:lumMod val="25000"/>
                  </a:schemeClr>
                </a:solidFill>
              </a:rPr>
              <a:t>на</a:t>
            </a:r>
            <a:r>
              <a:rPr lang="en-US" sz="240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err="1" smtClean="0">
                <a:solidFill>
                  <a:schemeClr val="bg2">
                    <a:lumMod val="25000"/>
                  </a:schemeClr>
                </a:solidFill>
              </a:rPr>
              <a:t>стицању</a:t>
            </a:r>
            <a:r>
              <a:rPr lang="en-US" sz="240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err="1" smtClean="0">
                <a:solidFill>
                  <a:schemeClr val="bg2">
                    <a:lumMod val="25000"/>
                  </a:schemeClr>
                </a:solidFill>
              </a:rPr>
              <a:t>знања</a:t>
            </a:r>
            <a:r>
              <a:rPr lang="en-US" sz="240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err="1" smtClean="0">
                <a:solidFill>
                  <a:schemeClr val="bg2">
                    <a:lumMod val="25000"/>
                  </a:schemeClr>
                </a:solidFill>
              </a:rPr>
              <a:t>узајамним</a:t>
            </a:r>
            <a:r>
              <a:rPr lang="en-US" sz="240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err="1" smtClean="0">
                <a:solidFill>
                  <a:schemeClr val="bg2">
                    <a:lumMod val="25000"/>
                  </a:schemeClr>
                </a:solidFill>
              </a:rPr>
              <a:t>уважавањем</a:t>
            </a:r>
            <a:r>
              <a:rPr lang="en-US" sz="2400" smtClean="0">
                <a:solidFill>
                  <a:schemeClr val="bg2">
                    <a:lumMod val="25000"/>
                  </a:schemeClr>
                </a:solidFill>
              </a:rPr>
              <a:t> и </a:t>
            </a:r>
            <a:r>
              <a:rPr lang="en-US" sz="2400" err="1" smtClean="0">
                <a:solidFill>
                  <a:schemeClr val="bg2">
                    <a:lumMod val="25000"/>
                  </a:schemeClr>
                </a:solidFill>
              </a:rPr>
              <a:t>поштовањем</a:t>
            </a:r>
            <a:r>
              <a:rPr lang="en-US" sz="240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en-US" sz="2400" err="1" smtClean="0">
                <a:solidFill>
                  <a:schemeClr val="bg2">
                    <a:lumMod val="25000"/>
                  </a:schemeClr>
                </a:solidFill>
              </a:rPr>
              <a:t>створити</a:t>
            </a:r>
            <a:r>
              <a:rPr lang="en-US" sz="240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err="1" smtClean="0">
                <a:solidFill>
                  <a:schemeClr val="bg2">
                    <a:lumMod val="25000"/>
                  </a:schemeClr>
                </a:solidFill>
              </a:rPr>
              <a:t>пријатну</a:t>
            </a:r>
            <a:r>
              <a:rPr lang="en-US" sz="240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err="1" smtClean="0">
                <a:solidFill>
                  <a:schemeClr val="bg2">
                    <a:lumMod val="25000"/>
                  </a:schemeClr>
                </a:solidFill>
              </a:rPr>
              <a:t>атмосферу</a:t>
            </a:r>
            <a:r>
              <a:rPr lang="en-US" sz="240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err="1" smtClean="0">
                <a:solidFill>
                  <a:schemeClr val="bg2">
                    <a:lumMod val="25000"/>
                  </a:schemeClr>
                </a:solidFill>
              </a:rPr>
              <a:t>за</a:t>
            </a:r>
            <a:r>
              <a:rPr lang="en-US" sz="240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err="1" smtClean="0">
                <a:solidFill>
                  <a:schemeClr val="bg2">
                    <a:lumMod val="25000"/>
                  </a:schemeClr>
                </a:solidFill>
              </a:rPr>
              <a:t>рад</a:t>
            </a:r>
            <a:r>
              <a:rPr lang="en-US" sz="2400" smtClean="0">
                <a:solidFill>
                  <a:schemeClr val="bg2">
                    <a:lumMod val="25000"/>
                  </a:schemeClr>
                </a:solidFill>
              </a:rPr>
              <a:t> и </a:t>
            </a:r>
            <a:r>
              <a:rPr lang="en-US" sz="2400" err="1" smtClean="0">
                <a:solidFill>
                  <a:schemeClr val="bg2">
                    <a:lumMod val="25000"/>
                  </a:schemeClr>
                </a:solidFill>
              </a:rPr>
              <a:t>неговати</a:t>
            </a:r>
            <a:r>
              <a:rPr lang="en-US" sz="240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err="1" smtClean="0">
                <a:solidFill>
                  <a:schemeClr val="bg2">
                    <a:lumMod val="25000"/>
                  </a:schemeClr>
                </a:solidFill>
              </a:rPr>
              <a:t>добре</a:t>
            </a:r>
            <a:r>
              <a:rPr lang="en-US" sz="240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err="1" smtClean="0">
                <a:solidFill>
                  <a:schemeClr val="bg2">
                    <a:lumMod val="25000"/>
                  </a:schemeClr>
                </a:solidFill>
              </a:rPr>
              <a:t>међуљудске</a:t>
            </a:r>
            <a:r>
              <a:rPr lang="en-US" sz="240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err="1" smtClean="0">
                <a:solidFill>
                  <a:schemeClr val="bg2">
                    <a:lumMod val="25000"/>
                  </a:schemeClr>
                </a:solidFill>
              </a:rPr>
              <a:t>односе</a:t>
            </a:r>
            <a:r>
              <a:rPr lang="en-US" sz="2400" smtClean="0"/>
              <a:t>.</a:t>
            </a:r>
            <a:br>
              <a:rPr lang="en-US" sz="2400" smtClean="0"/>
            </a:br>
            <a:endParaRPr lang="en-US"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smtClean="0"/>
              <a:t>ПРИОРИТЕТНЕ ОБЛАСТИ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91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Cyrl-CS" sz="320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sr-Cyrl-CS" sz="320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sr-Cyrl-CS" sz="3200" smtClean="0">
                <a:solidFill>
                  <a:schemeClr val="accent1">
                    <a:lumMod val="75000"/>
                  </a:schemeClr>
                </a:solidFill>
              </a:rPr>
              <a:t>П</a:t>
            </a:r>
            <a:r>
              <a:rPr lang="sr-Cyrl-RS" sz="3200" smtClean="0">
                <a:solidFill>
                  <a:schemeClr val="accent1">
                    <a:lumMod val="75000"/>
                  </a:schemeClr>
                </a:solidFill>
              </a:rPr>
              <a:t>одршка ученицима</a:t>
            </a:r>
            <a:br>
              <a:rPr lang="sr-Cyrl-RS" sz="320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700" smtClean="0">
                <a:solidFill>
                  <a:schemeClr val="accent1">
                    <a:lumMod val="75000"/>
                  </a:schemeClr>
                </a:solidFill>
              </a:rPr>
              <a:t>ЦИЉ:  </a:t>
            </a:r>
            <a:r>
              <a:rPr lang="en-US" sz="2700" err="1" smtClean="0">
                <a:solidFill>
                  <a:schemeClr val="accent1">
                    <a:lumMod val="75000"/>
                  </a:schemeClr>
                </a:solidFill>
              </a:rPr>
              <a:t>Ученици</a:t>
            </a:r>
            <a:r>
              <a:rPr lang="en-US" sz="270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700" err="1" smtClean="0">
                <a:solidFill>
                  <a:schemeClr val="accent1">
                    <a:lumMod val="75000"/>
                  </a:schemeClr>
                </a:solidFill>
              </a:rPr>
              <a:t>се</a:t>
            </a:r>
            <a:r>
              <a:rPr lang="en-US" sz="270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700" err="1" smtClean="0">
                <a:solidFill>
                  <a:schemeClr val="accent1">
                    <a:lumMod val="75000"/>
                  </a:schemeClr>
                </a:solidFill>
              </a:rPr>
              <a:t>пријатно</a:t>
            </a:r>
            <a:r>
              <a:rPr lang="en-US" sz="270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700" err="1" smtClean="0">
                <a:solidFill>
                  <a:schemeClr val="accent1">
                    <a:lumMod val="75000"/>
                  </a:schemeClr>
                </a:solidFill>
              </a:rPr>
              <a:t>осећају</a:t>
            </a:r>
            <a:r>
              <a:rPr lang="en-US" sz="2700" smtClean="0">
                <a:solidFill>
                  <a:schemeClr val="accent1">
                    <a:lumMod val="75000"/>
                  </a:schemeClr>
                </a:solidFill>
              </a:rPr>
              <a:t> у </a:t>
            </a:r>
            <a:r>
              <a:rPr lang="en-US" sz="2700" err="1" smtClean="0">
                <a:solidFill>
                  <a:schemeClr val="accent1">
                    <a:lumMod val="75000"/>
                  </a:schemeClr>
                </a:solidFill>
              </a:rPr>
              <a:t>школи</a:t>
            </a:r>
            <a:r>
              <a:rPr lang="sr-Cyrl-RS" sz="270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sr-Cyrl-RS" sz="270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sr-Cyrl-RS" sz="2700" smtClean="0">
                <a:solidFill>
                  <a:schemeClr val="accent1">
                    <a:lumMod val="75000"/>
                  </a:schemeClr>
                </a:solidFill>
              </a:rPr>
              <a:t>ЗАДАЦИ</a:t>
            </a:r>
            <a:r>
              <a:rPr lang="en-US" sz="3200" smtClean="0"/>
              <a:t/>
            </a:r>
            <a:br>
              <a:rPr lang="en-US" sz="3200" smtClean="0"/>
            </a:br>
            <a:endParaRPr lang="en-US" sz="3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743200" y="1295400"/>
          <a:ext cx="6080125" cy="1650492"/>
        </p:xfrm>
        <a:graphic>
          <a:graphicData uri="http://schemas.openxmlformats.org/drawingml/2006/table">
            <a:tbl>
              <a:tblPr/>
              <a:tblGrid>
                <a:gridCol w="1440180"/>
                <a:gridCol w="1343660"/>
                <a:gridCol w="1399540"/>
                <a:gridCol w="857250"/>
                <a:gridCol w="1039495"/>
              </a:tblGrid>
              <a:tr h="5989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b="1">
                          <a:latin typeface="Calibri"/>
                          <a:ea typeface="Calibri"/>
                          <a:cs typeface="Times New Roman"/>
                        </a:rPr>
                        <a:t>Индикатор промене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b="1">
                          <a:latin typeface="Calibri"/>
                          <a:ea typeface="Calibri"/>
                          <a:cs typeface="Times New Roman"/>
                        </a:rPr>
                        <a:t>Критеријум успеха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b="1">
                          <a:latin typeface="Calibri"/>
                          <a:ea typeface="Calibri"/>
                          <a:cs typeface="Times New Roman"/>
                        </a:rPr>
                        <a:t>Начин, поступак, техника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b="1">
                          <a:latin typeface="Calibri"/>
                          <a:ea typeface="Calibri"/>
                          <a:cs typeface="Times New Roman"/>
                        </a:rPr>
                        <a:t>Носиоци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b="1">
                          <a:latin typeface="Calibri"/>
                          <a:ea typeface="Calibri"/>
                          <a:cs typeface="Times New Roman"/>
                        </a:rPr>
                        <a:t>Време реализације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84886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latin typeface="Calibri"/>
                          <a:ea typeface="Calibri"/>
                          <a:cs typeface="Times New Roman"/>
                        </a:rPr>
                        <a:t>Ученици и радници школе знају за постигнуте успехе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latin typeface="Calibri"/>
                          <a:ea typeface="Calibri"/>
                          <a:cs typeface="Times New Roman"/>
                        </a:rPr>
                        <a:t>100% успеха је објављено и запажено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latin typeface="Calibri"/>
                          <a:ea typeface="Calibri"/>
                          <a:cs typeface="Times New Roman"/>
                        </a:rPr>
                        <a:t>Анализа књиге обавештења, анализа саржаја сајта, евиденција паноа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latin typeface="Calibri"/>
                          <a:ea typeface="Calibri"/>
                          <a:cs typeface="Times New Roman"/>
                        </a:rPr>
                        <a:t>ШРТ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latin typeface="Calibri"/>
                          <a:ea typeface="Calibri"/>
                          <a:cs typeface="Times New Roman"/>
                        </a:rPr>
                        <a:t>2 пута годишње, крај полугодишта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2895600"/>
          <a:ext cx="6080125" cy="2310638"/>
        </p:xfrm>
        <a:graphic>
          <a:graphicData uri="http://schemas.openxmlformats.org/drawingml/2006/table">
            <a:tbl>
              <a:tblPr/>
              <a:tblGrid>
                <a:gridCol w="1440180"/>
                <a:gridCol w="1343660"/>
                <a:gridCol w="1399540"/>
                <a:gridCol w="857250"/>
                <a:gridCol w="1039495"/>
              </a:tblGrid>
              <a:tr h="1158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Индикатор промене 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Критеријум успеха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Начин, поступак, техника 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Носиоци 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Време реализације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7346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Писање пројекта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 пројекат годишње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Анализа документације школе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ШРТ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Крај школске године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Број организованих акција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 велика акција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10 малих акција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Анализа дневника рада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ШРТ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Крај школске године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7346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Одзив на организованим акцијама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80% ученика се одазвало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Извештај- анализа записника у Дневнику рада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ШРТ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Крај школке године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667000" y="5105400"/>
          <a:ext cx="6080125" cy="1261872"/>
        </p:xfrm>
        <a:graphic>
          <a:graphicData uri="http://schemas.openxmlformats.org/drawingml/2006/table">
            <a:tbl>
              <a:tblPr/>
              <a:tblGrid>
                <a:gridCol w="1440180"/>
                <a:gridCol w="1343660"/>
                <a:gridCol w="1399540"/>
                <a:gridCol w="857250"/>
                <a:gridCol w="1039495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Индикатор промене 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Критеријум успеха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Начин, поступак, техника 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Носиоци 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Време реализације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Смањено агресивно понашање код деце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За 20% смањен број дисциплинских поступака 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ШРТ , Тим за превенцију насиља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ШРТ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Крај школске године</a:t>
                      </a:r>
                      <a:endParaRPr lang="en-US" sz="11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7316747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Cyrl-C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sz="1600" b="1" i="0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ЕВАЛУАЦИЈА АКТИВНОСТИ ЗА ПРИОРИТЕТ  ПОДРШКА УЧЕНИЦИМА</a:t>
            </a: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sz="1200" b="1" i="0" u="none" strike="noStrike" cap="none" normalizeH="0" baseline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ЦИЉ : ученици се пријатно осећају у школи </a:t>
            </a:r>
            <a:endParaRPr kumimoji="0" lang="en-US" sz="800" b="1" i="0" u="none" strike="noStrike" cap="none" normalizeH="0" baseline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sz="1200" b="0" i="0" u="none" strike="noStrike" cap="none" normalizeH="0" baseline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ЗАДАТАК 1.  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Јавно и благовреено похваљивање и награђибање успеха ученика, наставника и радника школе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sz="1200" b="0" i="0" u="none" strike="noStrike" cap="none" normalizeH="0" baseline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ЗАДАТАК 2.  Организовање акције уређења школског простора у којима би сви узимали учешће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CS" sz="1200" b="0" i="0" u="none" strike="noStrike" cap="none" normalizeH="0" baseline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ЗАДАТАК 3. </a:t>
            </a:r>
            <a:r>
              <a:rPr kumimoji="0" lang="sr-Cyrl-CS" sz="1100" b="0" i="0" u="none" strike="noStrike" cap="none" normalizeH="0" baseline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Повећати ниво безбедности  ученика и наставника у школи</a:t>
            </a:r>
            <a:endParaRPr kumimoji="0" lang="sr-Cyrl-CS" sz="1800" b="0" i="0" u="none" strike="noStrike" cap="none" normalizeH="0" baseline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85800" y="1752600"/>
          <a:ext cx="7467600" cy="4147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7600"/>
              </a:tblGrid>
              <a:tr h="625320">
                <a:tc>
                  <a:txBody>
                    <a:bodyPr/>
                    <a:lstStyle/>
                    <a:p>
                      <a:pPr algn="ctr"/>
                      <a:r>
                        <a:rPr lang="sr-Cyrl-RS" smtClean="0"/>
                        <a:t>УЧЕЊЕ УЧЕЊА </a:t>
                      </a:r>
                      <a:endParaRPr lang="en-US"/>
                    </a:p>
                  </a:txBody>
                  <a:tcPr/>
                </a:tc>
              </a:tr>
              <a:tr h="3522182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sr-Cyrl-C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Организација часа тако да ученици  буду активни у стицању знања </a:t>
                      </a:r>
                      <a:endParaRPr kumimoji="0" lang="en-US" sz="1800" kern="12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sr-Cyrl-C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(Разноврст у избору врсте наставе, облика, речи метода...</a:t>
                      </a:r>
                      <a:endParaRPr kumimoji="0" lang="en-US" sz="1800" kern="12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sr-Cyrl-C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Сарадња са педагогом)</a:t>
                      </a:r>
                      <a:endParaRPr kumimoji="0" lang="en-US" sz="1800" kern="12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sr-Cyrl-C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en-US" sz="1800" kern="12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sr-Cyrl-C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Интензивирање коришћења уџбеника</a:t>
                      </a:r>
                      <a:endParaRPr kumimoji="0" lang="en-US" sz="1800" kern="12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sr-Cyrl-C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en-US" sz="1800" kern="12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sr-Cyrl-C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Интензивирање коришћења доступних наставних средстава</a:t>
                      </a:r>
                      <a:endParaRPr kumimoji="0" lang="en-US" sz="1800" kern="12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sr-Cyrl-CS" sz="1800" kern="12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sr-Cyrl-C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Богаћење школског инвентара  наставним средствима (на све начине, пројекти, донација, самостална израда...)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304800"/>
            <a:ext cx="85344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sz="2800" smtClean="0"/>
              <a:t>		</a:t>
            </a:r>
            <a:br>
              <a:rPr lang="sr-Cyrl-RS" sz="2800" smtClean="0"/>
            </a:br>
            <a:r>
              <a:rPr lang="sr-Cyrl-RS" sz="3100" smtClean="0">
                <a:solidFill>
                  <a:schemeClr val="accent1">
                    <a:lumMod val="75000"/>
                  </a:schemeClr>
                </a:solidFill>
              </a:rPr>
              <a:t>НАСТАВА И УЧЕЊЕ</a:t>
            </a:r>
            <a:r>
              <a:rPr lang="sr-Cyrl-RS" sz="280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sr-Cyrl-RS" sz="280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700" smtClean="0">
                <a:solidFill>
                  <a:schemeClr val="accent1">
                    <a:lumMod val="75000"/>
                  </a:schemeClr>
                </a:solidFill>
              </a:rPr>
              <a:t>ЦИЉ:  </a:t>
            </a:r>
            <a:r>
              <a:rPr lang="en-US" sz="2700" err="1" smtClean="0">
                <a:solidFill>
                  <a:schemeClr val="accent1">
                    <a:lumMod val="75000"/>
                  </a:schemeClr>
                </a:solidFill>
              </a:rPr>
              <a:t>Ученици</a:t>
            </a:r>
            <a:r>
              <a:rPr lang="en-US" sz="270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700" err="1" smtClean="0">
                <a:solidFill>
                  <a:schemeClr val="accent1">
                    <a:lumMod val="75000"/>
                  </a:schemeClr>
                </a:solidFill>
              </a:rPr>
              <a:t>су</a:t>
            </a:r>
            <a:r>
              <a:rPr lang="en-US" sz="270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700" err="1" smtClean="0">
                <a:solidFill>
                  <a:schemeClr val="accent1">
                    <a:lumMod val="75000"/>
                  </a:schemeClr>
                </a:solidFill>
              </a:rPr>
              <a:t>активни</a:t>
            </a:r>
            <a:r>
              <a:rPr lang="en-US" sz="2700" smtClean="0">
                <a:solidFill>
                  <a:schemeClr val="accent1">
                    <a:lumMod val="75000"/>
                  </a:schemeClr>
                </a:solidFill>
              </a:rPr>
              <a:t> и </a:t>
            </a:r>
            <a:r>
              <a:rPr lang="en-US" sz="2700" err="1" smtClean="0">
                <a:solidFill>
                  <a:schemeClr val="accent1">
                    <a:lumMod val="75000"/>
                  </a:schemeClr>
                </a:solidFill>
              </a:rPr>
              <a:t>самостални</a:t>
            </a:r>
            <a:r>
              <a:rPr lang="en-US" sz="2700" smtClean="0">
                <a:solidFill>
                  <a:schemeClr val="accent1">
                    <a:lumMod val="75000"/>
                  </a:schemeClr>
                </a:solidFill>
              </a:rPr>
              <a:t> у </a:t>
            </a:r>
            <a:r>
              <a:rPr lang="en-US" sz="2700" err="1" smtClean="0">
                <a:solidFill>
                  <a:schemeClr val="accent1">
                    <a:lumMod val="75000"/>
                  </a:schemeClr>
                </a:solidFill>
              </a:rPr>
              <a:t>стицању</a:t>
            </a:r>
            <a:r>
              <a:rPr lang="en-US" sz="270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700" err="1" smtClean="0">
                <a:solidFill>
                  <a:schemeClr val="accent1">
                    <a:lumMod val="75000"/>
                  </a:schemeClr>
                </a:solidFill>
              </a:rPr>
              <a:t>знања</a:t>
            </a:r>
            <a:r>
              <a:rPr lang="en-US" sz="270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270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700" err="1" smtClean="0">
                <a:solidFill>
                  <a:schemeClr val="accent1">
                    <a:lumMod val="75000"/>
                  </a:schemeClr>
                </a:solidFill>
              </a:rPr>
              <a:t>Задатак</a:t>
            </a:r>
            <a:r>
              <a:rPr lang="en-US" sz="280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2800" smtClean="0">
                <a:solidFill>
                  <a:schemeClr val="accent1">
                    <a:lumMod val="75000"/>
                  </a:schemeClr>
                </a:solidFill>
              </a:rPr>
            </a:br>
            <a:endParaRPr lang="en-US" sz="280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745</TotalTime>
  <Words>959</Words>
  <Application>Microsoft Office PowerPoint</Application>
  <PresentationFormat>On-screen Show (4:3)</PresentationFormat>
  <Paragraphs>220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Развојни план школе 2012-2017.</vt:lpstr>
      <vt:lpstr>Мисија школе </vt:lpstr>
      <vt:lpstr>Анализа стања у школи </vt:lpstr>
      <vt:lpstr>Мета стања </vt:lpstr>
      <vt:lpstr>Визија школе   Желимо да будемо школа у којој ће ученици и наставници заједничким радом на стицању знања узајамним уважавањем и поштовањем, створити пријатну атмосферу за рад и неговати добре међуљудске односе. </vt:lpstr>
      <vt:lpstr>ПРИОРИТЕТНЕ ОБЛАСТИ</vt:lpstr>
      <vt:lpstr> Подршка ученицима ЦИЉ:  Ученици се пријатно осећају у школи ЗАДАЦИ </vt:lpstr>
      <vt:lpstr>PowerPoint Presentation</vt:lpstr>
      <vt:lpstr>   НАСТАВА И УЧЕЊЕ ЦИЉ:  Ученици су активни и самостални у стицању знања Задатак </vt:lpstr>
      <vt:lpstr>PowerPoint Presentation</vt:lpstr>
      <vt:lpstr>ЕТОС ЦИЉ: Добри међуљудски односи унутар школе                                            ЗАДАЦИ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Развојни план школе 2012-2017.</dc:title>
  <dc:creator>petric</dc:creator>
  <cp:lastModifiedBy>Windows User</cp:lastModifiedBy>
  <cp:revision>47</cp:revision>
  <dcterms:created xsi:type="dcterms:W3CDTF">2012-11-10T09:14:13Z</dcterms:created>
  <dcterms:modified xsi:type="dcterms:W3CDTF">2014-01-16T09:58:51Z</dcterms:modified>
</cp:coreProperties>
</file>